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9FD"/>
    <a:srgbClr val="CFBFF7"/>
    <a:srgbClr val="DEB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5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9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0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1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6AA1-93DF-4BB4-B663-CB4B300D0A73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ED48-AFA5-4CA9-BA9E-43952E08D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4932" y="320233"/>
            <a:ext cx="6005689" cy="1094141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Modern Studies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397" y="1817245"/>
            <a:ext cx="4795674" cy="44706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Welcome to Modern Studies at Garnock Community Campus!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2000" dirty="0" smtClean="0">
                <a:latin typeface="Comic Sans MS" panose="030F0702030302020204" pitchFamily="66" charset="0"/>
              </a:rPr>
              <a:t>Modern </a:t>
            </a:r>
            <a:r>
              <a:rPr lang="en-GB" sz="2000" dirty="0">
                <a:latin typeface="Comic Sans MS" panose="030F0702030302020204" pitchFamily="66" charset="0"/>
              </a:rPr>
              <a:t>Studies </a:t>
            </a:r>
            <a:r>
              <a:rPr lang="en-GB" sz="2000" dirty="0" smtClean="0">
                <a:latin typeface="Comic Sans MS" panose="030F0702030302020204" pitchFamily="66" charset="0"/>
              </a:rPr>
              <a:t>is a subject taught to all S1 and S2. </a:t>
            </a:r>
            <a:endParaRPr lang="en-GB" sz="2000" dirty="0">
              <a:latin typeface="Comic Sans MS" panose="030F0702030302020204" pitchFamily="66" charset="0"/>
            </a:endParaRPr>
          </a:p>
          <a:p>
            <a:pPr lvl="0"/>
            <a:endParaRPr lang="en-GB" sz="2000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2000" dirty="0" smtClean="0">
                <a:latin typeface="Comic Sans MS" panose="030F0702030302020204" pitchFamily="66" charset="0"/>
              </a:rPr>
              <a:t>When you are in S2 you can then decide whether you would like to learn more about Modern Studies in S3 and can choose the subject or choose something else.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200" y="4194674"/>
            <a:ext cx="4336710" cy="251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1817244"/>
            <a:ext cx="4336710" cy="226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510" y="2800703"/>
            <a:ext cx="2248251" cy="22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223" y="230096"/>
            <a:ext cx="8455378" cy="16030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is Modern Studies and what will we learn? 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022" y="2167467"/>
            <a:ext cx="3640667" cy="40188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endParaRPr lang="en-GB" dirty="0" smtClean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Modern Studies teaches you about the world you live in.</a:t>
            </a:r>
            <a:endParaRPr lang="en-GB" dirty="0">
              <a:latin typeface="Comic Sans MS" panose="030F0702030302020204" pitchFamily="66" charset="0"/>
            </a:endParaRPr>
          </a:p>
          <a:p>
            <a:pPr lvl="0"/>
            <a:endParaRPr lang="en-GB" dirty="0" smtClean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Modern </a:t>
            </a:r>
            <a:r>
              <a:rPr lang="en-GB" dirty="0">
                <a:latin typeface="Comic Sans MS" panose="030F0702030302020204" pitchFamily="66" charset="0"/>
              </a:rPr>
              <a:t>Studies helps you to understand some of important issues in the world today.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78044" y="2064954"/>
            <a:ext cx="4165601" cy="46058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mic Sans MS" panose="030F0702030302020204" pitchFamily="66" charset="0"/>
              </a:rPr>
              <a:t>In Modern Studies in S1, you will be looking at different aspects of society and learning about important issues happening across the world.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will learn about;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Scotland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Rights and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Democracy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Sustainable Development Goals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15" y="4406485"/>
            <a:ext cx="1474999" cy="1465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437" y="3120419"/>
            <a:ext cx="2286551" cy="1286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27" y="2013693"/>
            <a:ext cx="1610957" cy="966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319" y="5335373"/>
            <a:ext cx="1921810" cy="13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046" y="361244"/>
            <a:ext cx="9392354" cy="6660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teaches Modern Studies? 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7" y="1589135"/>
            <a:ext cx="4538134" cy="42220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GB" dirty="0" smtClean="0">
                <a:latin typeface="Comic Sans MS" panose="030F0702030302020204" pitchFamily="66" charset="0"/>
              </a:rPr>
              <a:t>When you come to Garnock, you will be taught by one of these teachers;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Miss Sloan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Miss Finn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Miss Millar 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Miss Bridgewood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64" y="1200771"/>
            <a:ext cx="3634484" cy="27196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61" y="4112474"/>
            <a:ext cx="3531311" cy="26166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046133" y="3526242"/>
            <a:ext cx="7145867" cy="3942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omic Sans MS" panose="030F0702030302020204" pitchFamily="66" charset="0"/>
              </a:rPr>
              <a:t>This is a photo of Miss Bridgewood and Miss Sloan’s room.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59022" y="6373027"/>
            <a:ext cx="4888089" cy="356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omic Sans MS" panose="030F0702030302020204" pitchFamily="66" charset="0"/>
              </a:rPr>
              <a:t>This is a photo of Miss Finn’s room.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046" y="361243"/>
            <a:ext cx="9392354" cy="12982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is Modern Studies in the school? 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023" y="2065867"/>
            <a:ext cx="4888089" cy="45324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/>
            <a:r>
              <a:rPr lang="en-GB" dirty="0" smtClean="0">
                <a:latin typeface="Comic Sans MS" panose="030F0702030302020204" pitchFamily="66" charset="0"/>
              </a:rPr>
              <a:t>We teach Modern Studies in the Social Subjects department.</a:t>
            </a:r>
          </a:p>
          <a:p>
            <a:pPr lvl="0"/>
            <a:endParaRPr lang="en-GB" dirty="0" smtClean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This is on the third floor of the school, which is right at the top. </a:t>
            </a:r>
            <a:endParaRPr lang="en-GB" dirty="0">
              <a:latin typeface="Comic Sans MS" panose="030F0702030302020204" pitchFamily="66" charset="0"/>
            </a:endParaRPr>
          </a:p>
          <a:p>
            <a:pPr lvl="0"/>
            <a:endParaRPr lang="en-GB" dirty="0" smtClean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There are two flights of stairs to climb and there is a lift for those who need it too. 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The views from our floor are amazing!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6" y="2065867"/>
            <a:ext cx="5926667" cy="4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6467" y="282223"/>
            <a:ext cx="6931377" cy="6660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Poster Activity 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1275644"/>
            <a:ext cx="4571999" cy="544124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To help prepare you for what to expect in Modern Studies, y</a:t>
            </a:r>
            <a:r>
              <a:rPr lang="en-GB" sz="2200" dirty="0" smtClean="0">
                <a:latin typeface="Comic Sans MS" panose="030F0702030302020204" pitchFamily="66" charset="0"/>
              </a:rPr>
              <a:t>ou </a:t>
            </a:r>
            <a:r>
              <a:rPr lang="en-GB" sz="2200" dirty="0" smtClean="0">
                <a:latin typeface="Comic Sans MS" panose="030F0702030302020204" pitchFamily="66" charset="0"/>
              </a:rPr>
              <a:t>are going to create a poster on 3 influential people from anywhere in the world.  </a:t>
            </a:r>
          </a:p>
          <a:p>
            <a:endParaRPr lang="en-GB" sz="2200" dirty="0" smtClean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You should complete your own research to find the following;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omic Sans MS" panose="030F0702030302020204" pitchFamily="66" charset="0"/>
              </a:rPr>
              <a:t>3 influential people and who they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omic Sans MS" panose="030F0702030302020204" pitchFamily="66" charset="0"/>
              </a:rPr>
              <a:t>Where they are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omic Sans MS" panose="030F0702030302020204" pitchFamily="66" charset="0"/>
              </a:rPr>
              <a:t>What they are known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omic Sans MS" panose="030F0702030302020204" pitchFamily="66" charset="0"/>
              </a:rPr>
              <a:t>Include your own opinion: Why do you think they are influential? Are they influential to you or others?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128000" y="1275643"/>
            <a:ext cx="3719689" cy="54412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 smtClean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Your poster must include a title, pictures and colour.</a:t>
            </a:r>
          </a:p>
          <a:p>
            <a:endParaRPr lang="en-GB" sz="22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Look at the example poster and on the following slide.  </a:t>
            </a:r>
          </a:p>
          <a:p>
            <a:pPr>
              <a:defRPr/>
            </a:pPr>
            <a:endParaRPr lang="en-GB" sz="2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can use the template to help you if you would like. </a:t>
            </a:r>
          </a:p>
          <a:p>
            <a:pPr>
              <a:defRPr/>
            </a:pPr>
            <a:endParaRPr lang="en-GB" sz="2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can do this on paper or on a laptop.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13" y="1275643"/>
            <a:ext cx="2608974" cy="1681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913" y="3228902"/>
            <a:ext cx="2608974" cy="1695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68" y="5237617"/>
            <a:ext cx="2608974" cy="14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4268" y="296717"/>
            <a:ext cx="8870244" cy="6660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influential mean?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1362780"/>
            <a:ext cx="5541434" cy="515902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Influential means to have an influence on people.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Someone who is influential might inspire or encourage people.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Individuals might look up to influential people.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They may follow their lead and can even be inspired to do things such as make a positive change or even buy items that they buy themselves, sell or like.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11" y="2370666"/>
            <a:ext cx="5715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423" y="180621"/>
            <a:ext cx="6502399" cy="7789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Example Poster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8" y="1140177"/>
            <a:ext cx="11842044" cy="54638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Influential People around the World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25" y="1752684"/>
            <a:ext cx="2505192" cy="187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13" y="1651082"/>
            <a:ext cx="2607496" cy="146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1701800"/>
            <a:ext cx="2538745" cy="1428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431" y="3129844"/>
            <a:ext cx="3408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Elon Musk </a:t>
            </a:r>
            <a:r>
              <a:rPr lang="en-GB" dirty="0" smtClean="0">
                <a:latin typeface="Comic Sans MS" panose="030F0702030302020204" pitchFamily="66" charset="0"/>
              </a:rPr>
              <a:t>is the world’s richest man.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He </a:t>
            </a:r>
            <a:r>
              <a:rPr lang="en-GB" dirty="0" smtClean="0">
                <a:latin typeface="Comic Sans MS" panose="030F0702030302020204" pitchFamily="66" charset="0"/>
              </a:rPr>
              <a:t>is an American and was born in South Africa.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Elon </a:t>
            </a:r>
            <a:r>
              <a:rPr lang="en-GB" dirty="0" smtClean="0">
                <a:latin typeface="Comic Sans MS" panose="030F0702030302020204" pitchFamily="66" charset="0"/>
              </a:rPr>
              <a:t>is most known for his companies,  TESLA and </a:t>
            </a:r>
            <a:r>
              <a:rPr lang="en-GB" dirty="0" err="1" smtClean="0">
                <a:latin typeface="Comic Sans MS" panose="030F0702030302020204" pitchFamily="66" charset="0"/>
              </a:rPr>
              <a:t>SpaceX</a:t>
            </a:r>
            <a:r>
              <a:rPr lang="en-GB" dirty="0" smtClean="0">
                <a:latin typeface="Comic Sans MS" panose="030F0702030302020204" pitchFamily="66" charset="0"/>
              </a:rPr>
              <a:t>.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He is seen as influential by many because he has helped people to get into space and sells electronic cars to millions.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21154" y="3645302"/>
            <a:ext cx="4233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is </a:t>
            </a:r>
            <a:r>
              <a:rPr lang="en-GB" b="1" dirty="0" smtClean="0">
                <a:latin typeface="Comic Sans MS" panose="030F0702030302020204" pitchFamily="66" charset="0"/>
              </a:rPr>
              <a:t>Nicola Sturgeon </a:t>
            </a:r>
            <a:r>
              <a:rPr lang="en-GB" dirty="0" smtClean="0">
                <a:latin typeface="Comic Sans MS" panose="030F0702030302020204" pitchFamily="66" charset="0"/>
              </a:rPr>
              <a:t>who is from </a:t>
            </a:r>
            <a:r>
              <a:rPr lang="en-GB" dirty="0" smtClean="0">
                <a:latin typeface="Comic Sans MS" panose="030F0702030302020204" pitchFamily="66" charset="0"/>
              </a:rPr>
              <a:t>Irvine in </a:t>
            </a:r>
            <a:r>
              <a:rPr lang="en-GB" dirty="0" smtClean="0">
                <a:latin typeface="Comic Sans MS" panose="030F0702030302020204" pitchFamily="66" charset="0"/>
              </a:rPr>
              <a:t>Scotland.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She is the First Minister of Scotland and leads the SNP party.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She </a:t>
            </a:r>
            <a:r>
              <a:rPr lang="en-GB" dirty="0" smtClean="0">
                <a:latin typeface="Comic Sans MS" panose="030F0702030302020204" pitchFamily="66" charset="0"/>
              </a:rPr>
              <a:t>is very influential because she is the person who makes the decisions for Scotland.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Members </a:t>
            </a:r>
            <a:r>
              <a:rPr lang="en-GB" dirty="0" smtClean="0">
                <a:latin typeface="Comic Sans MS" panose="030F0702030302020204" pitchFamily="66" charset="0"/>
              </a:rPr>
              <a:t>of the public are influenced by her and chose to elect her party, the SNP, to run Scotland.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73507" y="3207557"/>
            <a:ext cx="3651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Nelson Mandela </a:t>
            </a:r>
            <a:r>
              <a:rPr lang="en-GB" dirty="0" smtClean="0">
                <a:latin typeface="Comic Sans MS" panose="030F0702030302020204" pitchFamily="66" charset="0"/>
              </a:rPr>
              <a:t>was from South Africa.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He </a:t>
            </a:r>
            <a:r>
              <a:rPr lang="en-GB" dirty="0" smtClean="0">
                <a:latin typeface="Comic Sans MS" panose="030F0702030302020204" pitchFamily="66" charset="0"/>
              </a:rPr>
              <a:t>died in 2013 but before this he massively influenced people as he was a revolutionary and a political leader.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He </a:t>
            </a:r>
            <a:r>
              <a:rPr lang="en-GB" dirty="0" smtClean="0">
                <a:latin typeface="Comic Sans MS" panose="030F0702030302020204" pitchFamily="66" charset="0"/>
              </a:rPr>
              <a:t>fought to end apartheid, which separated black and white people in South Africa. </a:t>
            </a:r>
            <a:r>
              <a:rPr lang="en-GB" b="1" dirty="0" smtClean="0">
                <a:latin typeface="Comic Sans MS" panose="030F0702030302020204" pitchFamily="66" charset="0"/>
              </a:rPr>
              <a:t>I think he is influential because he helped to make a change for the better.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217" y="1482637"/>
            <a:ext cx="17836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Who is this?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5999" y="1573702"/>
            <a:ext cx="17836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Who is this?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7392" y="1573702"/>
            <a:ext cx="17836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Who is this?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626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Modern Studies </vt:lpstr>
      <vt:lpstr>What is Modern Studies and what will we learn? </vt:lpstr>
      <vt:lpstr>Who teaches Modern Studies? </vt:lpstr>
      <vt:lpstr>Where is Modern Studies in the school? </vt:lpstr>
      <vt:lpstr>Poster Activity </vt:lpstr>
      <vt:lpstr>What does influential mean?</vt:lpstr>
      <vt:lpstr>Example Poster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Studies</dc:title>
  <dc:creator>Ruby Bridgewood</dc:creator>
  <cp:lastModifiedBy>Ruby Bridgewood</cp:lastModifiedBy>
  <cp:revision>23</cp:revision>
  <dcterms:created xsi:type="dcterms:W3CDTF">2022-04-22T12:40:10Z</dcterms:created>
  <dcterms:modified xsi:type="dcterms:W3CDTF">2022-04-25T13:38:27Z</dcterms:modified>
</cp:coreProperties>
</file>