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5ecd6fc4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5ecd6fc4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5ecd6fc4c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5ecd6fc4c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5ecd6fc4c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5ecd6fc4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5ecd6fc4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85ecd6fc4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5ecd6fc4c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5ecd6fc4c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5ecd6fc4c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5ecd6fc4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5ecd6fc4c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5ecd6fc4c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5ecd6fc4c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5ecd6fc4c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name="adj" fmla="val 100000"/>
              </a:avLst>
            </a:prstGeom>
            <a:solidFill>
              <a:schemeClr val="accent2">
                <a:alpha val="71764"/>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 name="Google Shape;29;p2"/>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2"/>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104" y="54"/>
              <a:ext cx="842700" cy="5666100"/>
            </a:xfrm>
            <a:prstGeom prst="triangle">
              <a:avLst>
                <a:gd name="adj" fmla="val 100000"/>
              </a:avLst>
            </a:prstGeom>
            <a:solidFill>
              <a:schemeClr val="accent1">
                <a:alpha val="84705"/>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130300" y="1803400"/>
            <a:ext cx="5825100" cy="1234800"/>
          </a:xfrm>
          <a:prstGeom prst="rect">
            <a:avLst/>
          </a:prstGeom>
          <a:noFill/>
          <a:ln>
            <a:noFill/>
          </a:ln>
        </p:spPr>
        <p:txBody>
          <a:bodyPr spcFirstLastPara="1" wrap="square" lIns="68575" tIns="34275" rIns="68575" bIns="34275" anchor="b" anchorCtr="0">
            <a:noAutofit/>
          </a:bodyPr>
          <a:lstStyle>
            <a:lvl1pPr lvl="0" algn="r">
              <a:spcBef>
                <a:spcPts val="0"/>
              </a:spcBef>
              <a:spcAft>
                <a:spcPts val="0"/>
              </a:spcAft>
              <a:buClr>
                <a:schemeClr val="accent1"/>
              </a:buClr>
              <a:buSzPts val="4100"/>
              <a:buFont typeface="Trebuchet MS"/>
              <a:buNone/>
              <a:defRPr sz="4100">
                <a:solidFill>
                  <a:schemeClr val="accen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Google Shape;35;p2"/>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noAutofit/>
          </a:bodyPr>
          <a:lstStyle>
            <a:lvl1pPr lvl="0" algn="r">
              <a:spcBef>
                <a:spcPts val="800"/>
              </a:spcBef>
              <a:spcAft>
                <a:spcPts val="0"/>
              </a:spcAft>
              <a:buSzPts val="1100"/>
              <a:buNone/>
              <a:defRPr>
                <a:solidFill>
                  <a:srgbClr val="7F7F7F"/>
                </a:solidFill>
              </a:defRPr>
            </a:lvl1pPr>
            <a:lvl2pPr lvl="1" algn="ctr">
              <a:spcBef>
                <a:spcPts val="800"/>
              </a:spcBef>
              <a:spcAft>
                <a:spcPts val="0"/>
              </a:spcAft>
              <a:buSzPts val="1000"/>
              <a:buNone/>
              <a:defRPr>
                <a:solidFill>
                  <a:srgbClr val="888888"/>
                </a:solidFill>
              </a:defRPr>
            </a:lvl2pPr>
            <a:lvl3pPr lvl="2" algn="ctr">
              <a:spcBef>
                <a:spcPts val="800"/>
              </a:spcBef>
              <a:spcAft>
                <a:spcPts val="0"/>
              </a:spcAft>
              <a:buSzPts val="800"/>
              <a:buNone/>
              <a:defRPr>
                <a:solidFill>
                  <a:srgbClr val="888888"/>
                </a:solidFill>
              </a:defRPr>
            </a:lvl3pPr>
            <a:lvl4pPr lvl="3" algn="ctr">
              <a:spcBef>
                <a:spcPts val="800"/>
              </a:spcBef>
              <a:spcAft>
                <a:spcPts val="0"/>
              </a:spcAft>
              <a:buSzPts val="700"/>
              <a:buNone/>
              <a:defRPr>
                <a:solidFill>
                  <a:srgbClr val="888888"/>
                </a:solidFill>
              </a:defRPr>
            </a:lvl4pPr>
            <a:lvl5pPr lvl="4" algn="ctr">
              <a:spcBef>
                <a:spcPts val="800"/>
              </a:spcBef>
              <a:spcAft>
                <a:spcPts val="0"/>
              </a:spcAft>
              <a:buSzPts val="700"/>
              <a:buNone/>
              <a:defRPr>
                <a:solidFill>
                  <a:srgbClr val="888888"/>
                </a:solidFill>
              </a:defRPr>
            </a:lvl5pPr>
            <a:lvl6pPr lvl="5" algn="ctr">
              <a:spcBef>
                <a:spcPts val="800"/>
              </a:spcBef>
              <a:spcAft>
                <a:spcPts val="0"/>
              </a:spcAft>
              <a:buSzPts val="700"/>
              <a:buNone/>
              <a:defRPr>
                <a:solidFill>
                  <a:srgbClr val="888888"/>
                </a:solidFill>
              </a:defRPr>
            </a:lvl6pPr>
            <a:lvl7pPr lvl="6" algn="ctr">
              <a:spcBef>
                <a:spcPts val="800"/>
              </a:spcBef>
              <a:spcAft>
                <a:spcPts val="0"/>
              </a:spcAft>
              <a:buSzPts val="700"/>
              <a:buNone/>
              <a:defRPr>
                <a:solidFill>
                  <a:srgbClr val="888888"/>
                </a:solidFill>
              </a:defRPr>
            </a:lvl7pPr>
            <a:lvl8pPr lvl="7" algn="ctr">
              <a:spcBef>
                <a:spcPts val="800"/>
              </a:spcBef>
              <a:spcAft>
                <a:spcPts val="0"/>
              </a:spcAft>
              <a:buSzPts val="700"/>
              <a:buNone/>
              <a:defRPr>
                <a:solidFill>
                  <a:srgbClr val="888888"/>
                </a:solidFill>
              </a:defRPr>
            </a:lvl8pPr>
            <a:lvl9pPr lvl="8" algn="ctr">
              <a:spcBef>
                <a:spcPts val="800"/>
              </a:spcBef>
              <a:spcAft>
                <a:spcPts val="0"/>
              </a:spcAft>
              <a:buSzPts val="700"/>
              <a:buNone/>
              <a:defRPr>
                <a:solidFill>
                  <a:srgbClr val="888888"/>
                </a:solidFill>
              </a:defRPr>
            </a:lvl9pPr>
          </a:lstStyle>
          <a:p>
            <a:endParaRPr/>
          </a:p>
        </p:txBody>
      </p:sp>
      <p:sp>
        <p:nvSpPr>
          <p:cNvPr id="36" name="Google Shape;36;p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 name="Google Shape;38;p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1"/>
          <p:cNvSpPr txBox="1">
            <a:spLocks noGrp="1"/>
          </p:cNvSpPr>
          <p:nvPr>
            <p:ph type="body" idx="1"/>
          </p:nvPr>
        </p:nvSpPr>
        <p:spPr>
          <a:xfrm>
            <a:off x="508001" y="3352800"/>
            <a:ext cx="6447600" cy="1178100"/>
          </a:xfrm>
          <a:prstGeom prst="rect">
            <a:avLst/>
          </a:prstGeom>
          <a:noFill/>
          <a:ln>
            <a:noFill/>
          </a:ln>
        </p:spPr>
        <p:txBody>
          <a:bodyPr spcFirstLastPara="1" wrap="square" lIns="68575" tIns="34275" rIns="68575" bIns="34275" anchor="ctr" anchorCtr="0">
            <a:noAutofit/>
          </a:bodyPr>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93" name="Google Shape;93;p1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2"/>
          <p:cNvSpPr txBox="1">
            <a:spLocks noGrp="1"/>
          </p:cNvSpPr>
          <p:nvPr>
            <p:ph type="body" idx="1"/>
          </p:nvPr>
        </p:nvSpPr>
        <p:spPr>
          <a:xfrm>
            <a:off x="1024604" y="2724150"/>
            <a:ext cx="5418300" cy="285900"/>
          </a:xfrm>
          <a:prstGeom prst="rect">
            <a:avLst/>
          </a:prstGeom>
          <a:noFill/>
          <a:ln>
            <a:noFill/>
          </a:ln>
        </p:spPr>
        <p:txBody>
          <a:bodyPr spcFirstLastPara="1" wrap="square" lIns="68575" tIns="34275" rIns="68575" bIns="34275" anchor="ctr" anchorCtr="0">
            <a:noAutofit/>
          </a:bodyPr>
          <a:lstStyle>
            <a:lvl1pPr marL="457200" lvl="0" indent="-228600" algn="l">
              <a:spcBef>
                <a:spcPts val="800"/>
              </a:spcBef>
              <a:spcAft>
                <a:spcPts val="0"/>
              </a:spcAft>
              <a:buSzPts val="1000"/>
              <a:buFont typeface="Trebuchet MS"/>
              <a:buNone/>
              <a:defRPr sz="1200">
                <a:solidFill>
                  <a:srgbClr val="7F7F7F"/>
                </a:solidFill>
              </a:defRPr>
            </a:lvl1pPr>
            <a:lvl2pPr marL="914400" lvl="1" indent="-228600" algn="l">
              <a:spcBef>
                <a:spcPts val="800"/>
              </a:spcBef>
              <a:spcAft>
                <a:spcPts val="0"/>
              </a:spcAft>
              <a:buSzPts val="1000"/>
              <a:buFont typeface="Trebuchet MS"/>
              <a:buNone/>
              <a:defRPr/>
            </a:lvl2pPr>
            <a:lvl3pPr marL="1371600" lvl="2" indent="-228600" algn="l">
              <a:spcBef>
                <a:spcPts val="800"/>
              </a:spcBef>
              <a:spcAft>
                <a:spcPts val="0"/>
              </a:spcAft>
              <a:buSzPts val="800"/>
              <a:buFont typeface="Trebuchet MS"/>
              <a:buNone/>
              <a:defRPr/>
            </a:lvl3pPr>
            <a:lvl4pPr marL="1828800" lvl="3" indent="-228600" algn="l">
              <a:spcBef>
                <a:spcPts val="800"/>
              </a:spcBef>
              <a:spcAft>
                <a:spcPts val="0"/>
              </a:spcAft>
              <a:buSzPts val="700"/>
              <a:buFont typeface="Trebuchet MS"/>
              <a:buNone/>
              <a:defRPr/>
            </a:lvl4pPr>
            <a:lvl5pPr marL="2286000" lvl="4" indent="-228600" algn="l">
              <a:spcBef>
                <a:spcPts val="800"/>
              </a:spcBef>
              <a:spcAft>
                <a:spcPts val="0"/>
              </a:spcAft>
              <a:buSzPts val="700"/>
              <a:buFont typeface="Trebuchet MS"/>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99" name="Google Shape;99;p12"/>
          <p:cNvSpPr txBox="1">
            <a:spLocks noGrp="1"/>
          </p:cNvSpPr>
          <p:nvPr>
            <p:ph type="body" idx="2"/>
          </p:nvPr>
        </p:nvSpPr>
        <p:spPr>
          <a:xfrm>
            <a:off x="508001" y="3352800"/>
            <a:ext cx="6447600" cy="1178100"/>
          </a:xfrm>
          <a:prstGeom prst="rect">
            <a:avLst/>
          </a:prstGeom>
          <a:noFill/>
          <a:ln>
            <a:noFill/>
          </a:ln>
        </p:spPr>
        <p:txBody>
          <a:bodyPr spcFirstLastPara="1" wrap="square" lIns="68575" tIns="34275" rIns="68575" bIns="34275" anchor="ctr" anchorCtr="0">
            <a:noAutofit/>
          </a:bodyPr>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00" name="Google Shape;100;p1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1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12"/>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BFE471"/>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BFE471"/>
                </a:solidFill>
                <a:latin typeface="Arial"/>
                <a:ea typeface="Arial"/>
                <a:cs typeface="Arial"/>
                <a:sym typeface="Arial"/>
              </a:rPr>
              <a:t>”</a:t>
            </a:r>
            <a:endParaRPr sz="14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13"/>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lvl="0" indent="-228600" algn="l">
              <a:spcBef>
                <a:spcPts val="800"/>
              </a:spcBef>
              <a:spcAft>
                <a:spcPts val="0"/>
              </a:spcAft>
              <a:buSzPts val="1100"/>
              <a:buNone/>
              <a:defRPr sz="1400">
                <a:solidFill>
                  <a:srgbClr val="3F3F3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08" name="Google Shape;108;p1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1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1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4"/>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Font typeface="Trebuchet MS"/>
              <a:buNone/>
              <a:defRPr sz="1800">
                <a:solidFill>
                  <a:srgbClr val="3F3F3F"/>
                </a:solidFill>
              </a:defRPr>
            </a:lvl1pPr>
            <a:lvl2pPr marL="914400" lvl="1" indent="-228600" algn="l">
              <a:spcBef>
                <a:spcPts val="800"/>
              </a:spcBef>
              <a:spcAft>
                <a:spcPts val="0"/>
              </a:spcAft>
              <a:buSzPts val="1000"/>
              <a:buFont typeface="Trebuchet MS"/>
              <a:buNone/>
              <a:defRPr/>
            </a:lvl2pPr>
            <a:lvl3pPr marL="1371600" lvl="2" indent="-228600" algn="l">
              <a:spcBef>
                <a:spcPts val="800"/>
              </a:spcBef>
              <a:spcAft>
                <a:spcPts val="0"/>
              </a:spcAft>
              <a:buSzPts val="800"/>
              <a:buFont typeface="Trebuchet MS"/>
              <a:buNone/>
              <a:defRPr/>
            </a:lvl3pPr>
            <a:lvl4pPr marL="1828800" lvl="3" indent="-228600" algn="l">
              <a:spcBef>
                <a:spcPts val="800"/>
              </a:spcBef>
              <a:spcAft>
                <a:spcPts val="0"/>
              </a:spcAft>
              <a:buSzPts val="700"/>
              <a:buFont typeface="Trebuchet MS"/>
              <a:buNone/>
              <a:defRPr/>
            </a:lvl4pPr>
            <a:lvl5pPr marL="2286000" lvl="4" indent="-228600" algn="l">
              <a:spcBef>
                <a:spcPts val="800"/>
              </a:spcBef>
              <a:spcAft>
                <a:spcPts val="0"/>
              </a:spcAft>
              <a:buSzPts val="700"/>
              <a:buFont typeface="Trebuchet MS"/>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14" name="Google Shape;114;p14"/>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lvl="0" indent="-228600" algn="l">
              <a:spcBef>
                <a:spcPts val="800"/>
              </a:spcBef>
              <a:spcAft>
                <a:spcPts val="0"/>
              </a:spcAft>
              <a:buSzPts val="1100"/>
              <a:buNone/>
              <a:defRPr sz="14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15" name="Google Shape;115;p1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1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1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8" name="Google Shape;118;p14"/>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BFE471"/>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6000">
                <a:solidFill>
                  <a:srgbClr val="BFE47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514349" y="457200"/>
            <a:ext cx="6441300" cy="2266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15"/>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Font typeface="Trebuchet MS"/>
              <a:buNone/>
              <a:defRPr sz="1800">
                <a:solidFill>
                  <a:schemeClr val="accent1"/>
                </a:solidFill>
              </a:defRPr>
            </a:lvl1pPr>
            <a:lvl2pPr marL="914400" lvl="1" indent="-228600" algn="l">
              <a:spcBef>
                <a:spcPts val="800"/>
              </a:spcBef>
              <a:spcAft>
                <a:spcPts val="0"/>
              </a:spcAft>
              <a:buSzPts val="1000"/>
              <a:buFont typeface="Trebuchet MS"/>
              <a:buNone/>
              <a:defRPr/>
            </a:lvl2pPr>
            <a:lvl3pPr marL="1371600" lvl="2" indent="-228600" algn="l">
              <a:spcBef>
                <a:spcPts val="800"/>
              </a:spcBef>
              <a:spcAft>
                <a:spcPts val="0"/>
              </a:spcAft>
              <a:buSzPts val="800"/>
              <a:buFont typeface="Trebuchet MS"/>
              <a:buNone/>
              <a:defRPr/>
            </a:lvl3pPr>
            <a:lvl4pPr marL="1828800" lvl="3" indent="-228600" algn="l">
              <a:spcBef>
                <a:spcPts val="800"/>
              </a:spcBef>
              <a:spcAft>
                <a:spcPts val="0"/>
              </a:spcAft>
              <a:buSzPts val="700"/>
              <a:buFont typeface="Trebuchet MS"/>
              <a:buNone/>
              <a:defRPr/>
            </a:lvl4pPr>
            <a:lvl5pPr marL="2286000" lvl="4" indent="-228600" algn="l">
              <a:spcBef>
                <a:spcPts val="800"/>
              </a:spcBef>
              <a:spcAft>
                <a:spcPts val="0"/>
              </a:spcAft>
              <a:buSzPts val="700"/>
              <a:buFont typeface="Trebuchet MS"/>
              <a:buNone/>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23" name="Google Shape;123;p15"/>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lvl="0" indent="-228600" algn="l">
              <a:spcBef>
                <a:spcPts val="800"/>
              </a:spcBef>
              <a:spcAft>
                <a:spcPts val="0"/>
              </a:spcAft>
              <a:buSzPts val="1100"/>
              <a:buNone/>
              <a:defRPr sz="14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124" name="Google Shape;124;p1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1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1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16"/>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30" name="Google Shape;130;p1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1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1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17"/>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136" name="Google Shape;136;p1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1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8" name="Google Shape;138;p1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3"/>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42" name="Google Shape;42;p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Google Shape;43;p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Google Shape;44;p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 name="Google Shape;47;p4"/>
          <p:cNvSpPr txBox="1">
            <a:spLocks noGrp="1"/>
          </p:cNvSpPr>
          <p:nvPr>
            <p:ph type="body" idx="1"/>
          </p:nvPr>
        </p:nvSpPr>
        <p:spPr>
          <a:xfrm>
            <a:off x="508000" y="1620442"/>
            <a:ext cx="3138000" cy="29106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48" name="Google Shape;48;p4"/>
          <p:cNvSpPr txBox="1">
            <a:spLocks noGrp="1"/>
          </p:cNvSpPr>
          <p:nvPr>
            <p:ph type="body" idx="2"/>
          </p:nvPr>
        </p:nvSpPr>
        <p:spPr>
          <a:xfrm>
            <a:off x="3817477" y="1620442"/>
            <a:ext cx="3138000" cy="29106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49" name="Google Shape;49;p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508000" y="1123953"/>
            <a:ext cx="2890800" cy="958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 name="Google Shape;54;p5"/>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55" name="Google Shape;55;p5"/>
          <p:cNvSpPr txBox="1">
            <a:spLocks noGrp="1"/>
          </p:cNvSpPr>
          <p:nvPr>
            <p:ph type="body" idx="2"/>
          </p:nvPr>
        </p:nvSpPr>
        <p:spPr>
          <a:xfrm>
            <a:off x="508000" y="2082802"/>
            <a:ext cx="2890800" cy="1938300"/>
          </a:xfrm>
          <a:prstGeom prst="rect">
            <a:avLst/>
          </a:prstGeom>
          <a:noFill/>
          <a:ln>
            <a:noFill/>
          </a:ln>
        </p:spPr>
        <p:txBody>
          <a:bodyPr spcFirstLastPara="1" wrap="square" lIns="68575" tIns="34275" rIns="68575" bIns="34275" anchor="t" anchorCtr="0">
            <a:noAutofit/>
          </a:bodyPr>
          <a:lstStyle>
            <a:lvl1pPr marL="457200" lvl="0" indent="-228600" algn="l">
              <a:spcBef>
                <a:spcPts val="800"/>
              </a:spcBef>
              <a:spcAft>
                <a:spcPts val="0"/>
              </a:spcAft>
              <a:buSzPts val="800"/>
              <a:buNone/>
              <a:defRPr sz="1100"/>
            </a:lvl1pPr>
            <a:lvl2pPr marL="914400" lvl="1" indent="-228600" algn="l">
              <a:spcBef>
                <a:spcPts val="800"/>
              </a:spcBef>
              <a:spcAft>
                <a:spcPts val="0"/>
              </a:spcAft>
              <a:buSzPts val="800"/>
              <a:buNone/>
              <a:defRPr sz="1100"/>
            </a:lvl2pPr>
            <a:lvl3pPr marL="1371600" lvl="2" indent="-228600" algn="l">
              <a:spcBef>
                <a:spcPts val="800"/>
              </a:spcBef>
              <a:spcAft>
                <a:spcPts val="0"/>
              </a:spcAft>
              <a:buSzPts val="700"/>
              <a:buNone/>
              <a:defRPr sz="900"/>
            </a:lvl3pPr>
            <a:lvl4pPr marL="1828800" lvl="3" indent="-228600" algn="l">
              <a:spcBef>
                <a:spcPts val="800"/>
              </a:spcBef>
              <a:spcAft>
                <a:spcPts val="0"/>
              </a:spcAft>
              <a:buSzPts val="600"/>
              <a:buNone/>
              <a:defRPr sz="800"/>
            </a:lvl4pPr>
            <a:lvl5pPr marL="2286000" lvl="4" indent="-228600" algn="l">
              <a:spcBef>
                <a:spcPts val="800"/>
              </a:spcBef>
              <a:spcAft>
                <a:spcPts val="0"/>
              </a:spcAft>
              <a:buSzPts val="600"/>
              <a:buNone/>
              <a:defRPr sz="800"/>
            </a:lvl5pPr>
            <a:lvl6pPr marL="2743200" lvl="5" indent="-228600" algn="l">
              <a:spcBef>
                <a:spcPts val="800"/>
              </a:spcBef>
              <a:spcAft>
                <a:spcPts val="0"/>
              </a:spcAft>
              <a:buSzPts val="600"/>
              <a:buNone/>
              <a:defRPr sz="800"/>
            </a:lvl6pPr>
            <a:lvl7pPr marL="3200400" lvl="6" indent="-228600" algn="l">
              <a:spcBef>
                <a:spcPts val="800"/>
              </a:spcBef>
              <a:spcAft>
                <a:spcPts val="0"/>
              </a:spcAft>
              <a:buSzPts val="600"/>
              <a:buNone/>
              <a:defRPr sz="800"/>
            </a:lvl7pPr>
            <a:lvl8pPr marL="3657600" lvl="7" indent="-228600" algn="l">
              <a:spcBef>
                <a:spcPts val="800"/>
              </a:spcBef>
              <a:spcAft>
                <a:spcPts val="0"/>
              </a:spcAft>
              <a:buSzPts val="600"/>
              <a:buNone/>
              <a:defRPr sz="800"/>
            </a:lvl8pPr>
            <a:lvl9pPr marL="4114800" lvl="8" indent="-228600" algn="l">
              <a:spcBef>
                <a:spcPts val="800"/>
              </a:spcBef>
              <a:spcAft>
                <a:spcPts val="0"/>
              </a:spcAft>
              <a:buSzPts val="600"/>
              <a:buNone/>
              <a:defRPr sz="800"/>
            </a:lvl9pPr>
          </a:lstStyle>
          <a:p>
            <a:endParaRPr/>
          </a:p>
        </p:txBody>
      </p:sp>
      <p:sp>
        <p:nvSpPr>
          <p:cNvPr id="56" name="Google Shape;56;p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508001" y="2025650"/>
            <a:ext cx="6447600" cy="13698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3000"/>
              <a:buFont typeface="Trebuchet MS"/>
              <a:buNone/>
              <a:defRPr sz="3000" b="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6"/>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noAutofit/>
          </a:bodyPr>
          <a:lstStyle>
            <a:lvl1pPr marL="457200" lvl="0" indent="-228600" algn="l">
              <a:spcBef>
                <a:spcPts val="800"/>
              </a:spcBef>
              <a:spcAft>
                <a:spcPts val="0"/>
              </a:spcAft>
              <a:buSzPts val="1200"/>
              <a:buNone/>
              <a:defRPr sz="1500">
                <a:solidFill>
                  <a:srgbClr val="7F7F7F"/>
                </a:solidFill>
              </a:defRPr>
            </a:lvl1pPr>
            <a:lvl2pPr marL="914400" lvl="1" indent="-228600" algn="l">
              <a:spcBef>
                <a:spcPts val="800"/>
              </a:spcBef>
              <a:spcAft>
                <a:spcPts val="0"/>
              </a:spcAft>
              <a:buSzPts val="1100"/>
              <a:buNone/>
              <a:defRPr sz="1400">
                <a:solidFill>
                  <a:srgbClr val="888888"/>
                </a:solidFill>
              </a:defRPr>
            </a:lvl2pPr>
            <a:lvl3pPr marL="1371600" lvl="2" indent="-228600" algn="l">
              <a:spcBef>
                <a:spcPts val="800"/>
              </a:spcBef>
              <a:spcAft>
                <a:spcPts val="0"/>
              </a:spcAft>
              <a:buSzPts val="1000"/>
              <a:buNone/>
              <a:defRPr sz="1200">
                <a:solidFill>
                  <a:srgbClr val="888888"/>
                </a:solidFill>
              </a:defRPr>
            </a:lvl3pPr>
            <a:lvl4pPr marL="1828800" lvl="3" indent="-228600" algn="l">
              <a:spcBef>
                <a:spcPts val="800"/>
              </a:spcBef>
              <a:spcAft>
                <a:spcPts val="0"/>
              </a:spcAft>
              <a:buSzPts val="800"/>
              <a:buNone/>
              <a:defRPr sz="1100">
                <a:solidFill>
                  <a:srgbClr val="888888"/>
                </a:solidFill>
              </a:defRPr>
            </a:lvl4pPr>
            <a:lvl5pPr marL="2286000" lvl="4" indent="-228600" algn="l">
              <a:spcBef>
                <a:spcPts val="800"/>
              </a:spcBef>
              <a:spcAft>
                <a:spcPts val="0"/>
              </a:spcAft>
              <a:buSzPts val="800"/>
              <a:buNone/>
              <a:defRPr sz="1100">
                <a:solidFill>
                  <a:srgbClr val="888888"/>
                </a:solidFill>
              </a:defRPr>
            </a:lvl5pPr>
            <a:lvl6pPr marL="2743200" lvl="5" indent="-228600" algn="l">
              <a:spcBef>
                <a:spcPts val="800"/>
              </a:spcBef>
              <a:spcAft>
                <a:spcPts val="0"/>
              </a:spcAft>
              <a:buSzPts val="800"/>
              <a:buNone/>
              <a:defRPr sz="1100">
                <a:solidFill>
                  <a:srgbClr val="888888"/>
                </a:solidFill>
              </a:defRPr>
            </a:lvl6pPr>
            <a:lvl7pPr marL="3200400" lvl="6" indent="-228600" algn="l">
              <a:spcBef>
                <a:spcPts val="800"/>
              </a:spcBef>
              <a:spcAft>
                <a:spcPts val="0"/>
              </a:spcAft>
              <a:buSzPts val="800"/>
              <a:buNone/>
              <a:defRPr sz="1100">
                <a:solidFill>
                  <a:srgbClr val="888888"/>
                </a:solidFill>
              </a:defRPr>
            </a:lvl7pPr>
            <a:lvl8pPr marL="3657600" lvl="7" indent="-228600" algn="l">
              <a:spcBef>
                <a:spcPts val="800"/>
              </a:spcBef>
              <a:spcAft>
                <a:spcPts val="0"/>
              </a:spcAft>
              <a:buSzPts val="800"/>
              <a:buNone/>
              <a:defRPr sz="1100">
                <a:solidFill>
                  <a:srgbClr val="888888"/>
                </a:solidFill>
              </a:defRPr>
            </a:lvl8pPr>
            <a:lvl9pPr marL="4114800" lvl="8" indent="-228600" algn="l">
              <a:spcBef>
                <a:spcPts val="800"/>
              </a:spcBef>
              <a:spcAft>
                <a:spcPts val="0"/>
              </a:spcAft>
              <a:buSzPts val="800"/>
              <a:buNone/>
              <a:defRPr sz="1100">
                <a:solidFill>
                  <a:srgbClr val="888888"/>
                </a:solidFill>
              </a:defRPr>
            </a:lvl9pPr>
          </a:lstStyle>
          <a:p>
            <a:endParaRPr/>
          </a:p>
        </p:txBody>
      </p:sp>
      <p:sp>
        <p:nvSpPr>
          <p:cNvPr id="62" name="Google Shape;62;p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7"/>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None/>
              <a:defRPr sz="1800" b="0"/>
            </a:lvl1pPr>
            <a:lvl2pPr marL="914400" lvl="1" indent="-228600" algn="l">
              <a:spcBef>
                <a:spcPts val="800"/>
              </a:spcBef>
              <a:spcAft>
                <a:spcPts val="0"/>
              </a:spcAft>
              <a:buSzPts val="1200"/>
              <a:buNone/>
              <a:defRPr sz="1500" b="1"/>
            </a:lvl2pPr>
            <a:lvl3pPr marL="1371600" lvl="2" indent="-228600" algn="l">
              <a:spcBef>
                <a:spcPts val="800"/>
              </a:spcBef>
              <a:spcAft>
                <a:spcPts val="0"/>
              </a:spcAft>
              <a:buSzPts val="1100"/>
              <a:buNone/>
              <a:defRPr sz="1400" b="1"/>
            </a:lvl3pPr>
            <a:lvl4pPr marL="1828800" lvl="3" indent="-228600" algn="l">
              <a:spcBef>
                <a:spcPts val="800"/>
              </a:spcBef>
              <a:spcAft>
                <a:spcPts val="0"/>
              </a:spcAft>
              <a:buSzPts val="1000"/>
              <a:buNone/>
              <a:defRPr sz="1200" b="1"/>
            </a:lvl4pPr>
            <a:lvl5pPr marL="2286000" lvl="4" indent="-228600" algn="l">
              <a:spcBef>
                <a:spcPts val="800"/>
              </a:spcBef>
              <a:spcAft>
                <a:spcPts val="0"/>
              </a:spcAft>
              <a:buSzPts val="1000"/>
              <a:buNone/>
              <a:defRPr sz="1200" b="1"/>
            </a:lvl5pPr>
            <a:lvl6pPr marL="2743200" lvl="5" indent="-228600" algn="l">
              <a:spcBef>
                <a:spcPts val="800"/>
              </a:spcBef>
              <a:spcAft>
                <a:spcPts val="0"/>
              </a:spcAft>
              <a:buSzPts val="1000"/>
              <a:buNone/>
              <a:defRPr sz="1200" b="1"/>
            </a:lvl6pPr>
            <a:lvl7pPr marL="3200400" lvl="6" indent="-228600" algn="l">
              <a:spcBef>
                <a:spcPts val="800"/>
              </a:spcBef>
              <a:spcAft>
                <a:spcPts val="0"/>
              </a:spcAft>
              <a:buSzPts val="1000"/>
              <a:buNone/>
              <a:defRPr sz="1200" b="1"/>
            </a:lvl7pPr>
            <a:lvl8pPr marL="3657600" lvl="7" indent="-228600" algn="l">
              <a:spcBef>
                <a:spcPts val="800"/>
              </a:spcBef>
              <a:spcAft>
                <a:spcPts val="0"/>
              </a:spcAft>
              <a:buSzPts val="1000"/>
              <a:buNone/>
              <a:defRPr sz="1200" b="1"/>
            </a:lvl8pPr>
            <a:lvl9pPr marL="4114800" lvl="8" indent="-228600" algn="l">
              <a:spcBef>
                <a:spcPts val="800"/>
              </a:spcBef>
              <a:spcAft>
                <a:spcPts val="0"/>
              </a:spcAft>
              <a:buSzPts val="1000"/>
              <a:buNone/>
              <a:defRPr sz="1200" b="1"/>
            </a:lvl9pPr>
          </a:lstStyle>
          <a:p>
            <a:endParaRPr/>
          </a:p>
        </p:txBody>
      </p:sp>
      <p:sp>
        <p:nvSpPr>
          <p:cNvPr id="68" name="Google Shape;68;p7"/>
          <p:cNvSpPr txBox="1">
            <a:spLocks noGrp="1"/>
          </p:cNvSpPr>
          <p:nvPr>
            <p:ph type="body" idx="2"/>
          </p:nvPr>
        </p:nvSpPr>
        <p:spPr>
          <a:xfrm>
            <a:off x="506809" y="2052934"/>
            <a:ext cx="3139200" cy="24780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69" name="Google Shape;69;p7"/>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400"/>
              <a:buNone/>
              <a:defRPr sz="1800" b="0"/>
            </a:lvl1pPr>
            <a:lvl2pPr marL="914400" lvl="1" indent="-228600" algn="l">
              <a:spcBef>
                <a:spcPts val="800"/>
              </a:spcBef>
              <a:spcAft>
                <a:spcPts val="0"/>
              </a:spcAft>
              <a:buSzPts val="1200"/>
              <a:buNone/>
              <a:defRPr sz="1500" b="1"/>
            </a:lvl2pPr>
            <a:lvl3pPr marL="1371600" lvl="2" indent="-228600" algn="l">
              <a:spcBef>
                <a:spcPts val="800"/>
              </a:spcBef>
              <a:spcAft>
                <a:spcPts val="0"/>
              </a:spcAft>
              <a:buSzPts val="1100"/>
              <a:buNone/>
              <a:defRPr sz="1400" b="1"/>
            </a:lvl3pPr>
            <a:lvl4pPr marL="1828800" lvl="3" indent="-228600" algn="l">
              <a:spcBef>
                <a:spcPts val="800"/>
              </a:spcBef>
              <a:spcAft>
                <a:spcPts val="0"/>
              </a:spcAft>
              <a:buSzPts val="1000"/>
              <a:buNone/>
              <a:defRPr sz="1200" b="1"/>
            </a:lvl4pPr>
            <a:lvl5pPr marL="2286000" lvl="4" indent="-228600" algn="l">
              <a:spcBef>
                <a:spcPts val="800"/>
              </a:spcBef>
              <a:spcAft>
                <a:spcPts val="0"/>
              </a:spcAft>
              <a:buSzPts val="1000"/>
              <a:buNone/>
              <a:defRPr sz="1200" b="1"/>
            </a:lvl5pPr>
            <a:lvl6pPr marL="2743200" lvl="5" indent="-228600" algn="l">
              <a:spcBef>
                <a:spcPts val="800"/>
              </a:spcBef>
              <a:spcAft>
                <a:spcPts val="0"/>
              </a:spcAft>
              <a:buSzPts val="1000"/>
              <a:buNone/>
              <a:defRPr sz="1200" b="1"/>
            </a:lvl6pPr>
            <a:lvl7pPr marL="3200400" lvl="6" indent="-228600" algn="l">
              <a:spcBef>
                <a:spcPts val="800"/>
              </a:spcBef>
              <a:spcAft>
                <a:spcPts val="0"/>
              </a:spcAft>
              <a:buSzPts val="1000"/>
              <a:buNone/>
              <a:defRPr sz="1200" b="1"/>
            </a:lvl7pPr>
            <a:lvl8pPr marL="3657600" lvl="7" indent="-228600" algn="l">
              <a:spcBef>
                <a:spcPts val="800"/>
              </a:spcBef>
              <a:spcAft>
                <a:spcPts val="0"/>
              </a:spcAft>
              <a:buSzPts val="1000"/>
              <a:buNone/>
              <a:defRPr sz="1200" b="1"/>
            </a:lvl8pPr>
            <a:lvl9pPr marL="4114800" lvl="8" indent="-228600" algn="l">
              <a:spcBef>
                <a:spcPts val="800"/>
              </a:spcBef>
              <a:spcAft>
                <a:spcPts val="0"/>
              </a:spcAft>
              <a:buSzPts val="1000"/>
              <a:buNone/>
              <a:defRPr sz="1200" b="1"/>
            </a:lvl9pPr>
          </a:lstStyle>
          <a:p>
            <a:endParaRPr/>
          </a:p>
        </p:txBody>
      </p:sp>
      <p:sp>
        <p:nvSpPr>
          <p:cNvPr id="70" name="Google Shape;70;p7"/>
          <p:cNvSpPr txBox="1">
            <a:spLocks noGrp="1"/>
          </p:cNvSpPr>
          <p:nvPr>
            <p:ph type="body" idx="4"/>
          </p:nvPr>
        </p:nvSpPr>
        <p:spPr>
          <a:xfrm>
            <a:off x="3816288" y="2052934"/>
            <a:ext cx="3139200" cy="2478000"/>
          </a:xfrm>
          <a:prstGeom prst="rect">
            <a:avLst/>
          </a:prstGeom>
          <a:noFill/>
          <a:ln>
            <a:noFill/>
          </a:ln>
        </p:spPr>
        <p:txBody>
          <a:bodyPr spcFirstLastPara="1" wrap="square" lIns="68575" tIns="34275" rIns="68575" bIns="34275" anchor="t" anchorCtr="0">
            <a:noAutofit/>
          </a:bodyPr>
          <a:lstStyle>
            <a:lvl1pPr marL="457200" lvl="0" indent="-298450" algn="l">
              <a:spcBef>
                <a:spcPts val="800"/>
              </a:spcBef>
              <a:spcAft>
                <a:spcPts val="0"/>
              </a:spcAft>
              <a:buSzPts val="1100"/>
              <a:buChar char="►"/>
              <a:defRPr/>
            </a:lvl1pPr>
            <a:lvl2pPr marL="914400" lvl="1" indent="-298450" algn="l">
              <a:spcBef>
                <a:spcPts val="800"/>
              </a:spcBef>
              <a:spcAft>
                <a:spcPts val="0"/>
              </a:spcAft>
              <a:buSzPts val="1100"/>
              <a:buChar char="►"/>
              <a:defRPr/>
            </a:lvl2pPr>
            <a:lvl3pPr marL="1371600" lvl="2" indent="-298450" algn="l">
              <a:spcBef>
                <a:spcPts val="800"/>
              </a:spcBef>
              <a:spcAft>
                <a:spcPts val="0"/>
              </a:spcAft>
              <a:buSzPts val="1100"/>
              <a:buChar char="►"/>
              <a:defRPr/>
            </a:lvl3pPr>
            <a:lvl4pPr marL="1828800" lvl="3" indent="-298450" algn="l">
              <a:spcBef>
                <a:spcPts val="800"/>
              </a:spcBef>
              <a:spcAft>
                <a:spcPts val="0"/>
              </a:spcAft>
              <a:buSzPts val="1100"/>
              <a:buChar char="►"/>
              <a:defRPr/>
            </a:lvl4pPr>
            <a:lvl5pPr marL="2286000" lvl="4" indent="-298450" algn="l">
              <a:spcBef>
                <a:spcPts val="800"/>
              </a:spcBef>
              <a:spcAft>
                <a:spcPts val="0"/>
              </a:spcAft>
              <a:buSzPts val="1100"/>
              <a:buChar char="►"/>
              <a:defRPr/>
            </a:lvl5pPr>
            <a:lvl6pPr marL="2743200" lvl="5" indent="-298450" algn="l">
              <a:spcBef>
                <a:spcPts val="800"/>
              </a:spcBef>
              <a:spcAft>
                <a:spcPts val="0"/>
              </a:spcAft>
              <a:buSzPts val="1100"/>
              <a:buChar char="►"/>
              <a:defRPr/>
            </a:lvl6pPr>
            <a:lvl7pPr marL="3200400" lvl="6" indent="-298450" algn="l">
              <a:spcBef>
                <a:spcPts val="800"/>
              </a:spcBef>
              <a:spcAft>
                <a:spcPts val="0"/>
              </a:spcAft>
              <a:buSzPts val="1100"/>
              <a:buChar char="►"/>
              <a:defRPr/>
            </a:lvl7pPr>
            <a:lvl8pPr marL="3657600" lvl="7" indent="-298450" algn="l">
              <a:spcBef>
                <a:spcPts val="800"/>
              </a:spcBef>
              <a:spcAft>
                <a:spcPts val="0"/>
              </a:spcAft>
              <a:buSzPts val="1100"/>
              <a:buChar char="►"/>
              <a:defRPr/>
            </a:lvl8pPr>
            <a:lvl9pPr marL="4114800" lvl="8" indent="-298450" algn="l">
              <a:spcBef>
                <a:spcPts val="800"/>
              </a:spcBef>
              <a:spcAft>
                <a:spcPts val="0"/>
              </a:spcAft>
              <a:buSzPts val="1100"/>
              <a:buChar char="►"/>
              <a:defRPr/>
            </a:lvl9pPr>
          </a:lstStyle>
          <a:p>
            <a:endParaRPr/>
          </a:p>
        </p:txBody>
      </p:sp>
      <p:sp>
        <p:nvSpPr>
          <p:cNvPr id="71" name="Google Shape;71;p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1"/>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8"/>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9"/>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1800"/>
              <a:buFont typeface="Trebuchet MS"/>
              <a:buNone/>
              <a:defRPr sz="1800" b="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0"/>
          <p:cNvSpPr>
            <a:spLocks noGrp="1"/>
          </p:cNvSpPr>
          <p:nvPr>
            <p:ph type="pic" idx="2"/>
          </p:nvPr>
        </p:nvSpPr>
        <p:spPr>
          <a:xfrm>
            <a:off x="508000" y="457200"/>
            <a:ext cx="6447600" cy="2884200"/>
          </a:xfrm>
          <a:prstGeom prst="rect">
            <a:avLst/>
          </a:prstGeom>
          <a:noFill/>
          <a:ln>
            <a:noFill/>
          </a:ln>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508000" y="4025503"/>
            <a:ext cx="6447600" cy="505500"/>
          </a:xfrm>
          <a:prstGeom prst="rect">
            <a:avLst/>
          </a:prstGeom>
          <a:noFill/>
          <a:ln>
            <a:noFill/>
          </a:ln>
        </p:spPr>
        <p:txBody>
          <a:bodyPr spcFirstLastPara="1" wrap="square" lIns="68575" tIns="34275" rIns="68575" bIns="34275" anchor="t" anchorCtr="0">
            <a:noAutofit/>
          </a:bodyPr>
          <a:lstStyle>
            <a:lvl1pPr marL="457200" lvl="0" indent="-228600" algn="l">
              <a:spcBef>
                <a:spcPts val="800"/>
              </a:spcBef>
              <a:spcAft>
                <a:spcPts val="0"/>
              </a:spcAft>
              <a:buSzPts val="700"/>
              <a:buNone/>
              <a:defRPr sz="900"/>
            </a:lvl1pPr>
            <a:lvl2pPr marL="914400" lvl="1" indent="-228600" algn="l">
              <a:spcBef>
                <a:spcPts val="800"/>
              </a:spcBef>
              <a:spcAft>
                <a:spcPts val="0"/>
              </a:spcAft>
              <a:buSzPts val="700"/>
              <a:buNone/>
              <a:defRPr sz="900"/>
            </a:lvl2pPr>
            <a:lvl3pPr marL="1371600" lvl="2" indent="-228600" algn="l">
              <a:spcBef>
                <a:spcPts val="800"/>
              </a:spcBef>
              <a:spcAft>
                <a:spcPts val="0"/>
              </a:spcAft>
              <a:buSzPts val="600"/>
              <a:buNone/>
              <a:defRPr sz="800"/>
            </a:lvl3pPr>
            <a:lvl4pPr marL="1828800" lvl="3" indent="-228600" algn="l">
              <a:spcBef>
                <a:spcPts val="800"/>
              </a:spcBef>
              <a:spcAft>
                <a:spcPts val="0"/>
              </a:spcAft>
              <a:buSzPts val="500"/>
              <a:buNone/>
              <a:defRPr sz="700"/>
            </a:lvl4pPr>
            <a:lvl5pPr marL="2286000" lvl="4" indent="-228600" algn="l">
              <a:spcBef>
                <a:spcPts val="800"/>
              </a:spcBef>
              <a:spcAft>
                <a:spcPts val="0"/>
              </a:spcAft>
              <a:buSzPts val="500"/>
              <a:buNone/>
              <a:defRPr sz="700"/>
            </a:lvl5pPr>
            <a:lvl6pPr marL="2743200" lvl="5" indent="-228600" algn="l">
              <a:spcBef>
                <a:spcPts val="800"/>
              </a:spcBef>
              <a:spcAft>
                <a:spcPts val="0"/>
              </a:spcAft>
              <a:buSzPts val="500"/>
              <a:buNone/>
              <a:defRPr sz="700"/>
            </a:lvl6pPr>
            <a:lvl7pPr marL="3200400" lvl="6" indent="-228600" algn="l">
              <a:spcBef>
                <a:spcPts val="800"/>
              </a:spcBef>
              <a:spcAft>
                <a:spcPts val="0"/>
              </a:spcAft>
              <a:buSzPts val="500"/>
              <a:buNone/>
              <a:defRPr sz="700"/>
            </a:lvl7pPr>
            <a:lvl8pPr marL="3657600" lvl="7" indent="-228600" algn="l">
              <a:spcBef>
                <a:spcPts val="800"/>
              </a:spcBef>
              <a:spcAft>
                <a:spcPts val="0"/>
              </a:spcAft>
              <a:buSzPts val="500"/>
              <a:buNone/>
              <a:defRPr sz="700"/>
            </a:lvl8pPr>
            <a:lvl9pPr marL="4114800" lvl="8" indent="-228600" algn="l">
              <a:spcBef>
                <a:spcPts val="800"/>
              </a:spcBef>
              <a:spcAft>
                <a:spcPts val="0"/>
              </a:spcAft>
              <a:buSzPts val="500"/>
              <a:buNone/>
              <a:defRPr sz="700"/>
            </a:lvl9pPr>
          </a:lstStyle>
          <a:p>
            <a:endParaRPr/>
          </a:p>
        </p:txBody>
      </p:sp>
      <p:sp>
        <p:nvSpPr>
          <p:cNvPr id="87" name="Google Shape;87;p1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0"/>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chemeClr val="accent2">
                <a:alpha val="71764"/>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800" cy="2844900"/>
            </a:xfrm>
            <a:prstGeom prst="triangle">
              <a:avLst>
                <a:gd name="adj" fmla="val 0"/>
              </a:avLst>
            </a:prstGeom>
            <a:solidFill>
              <a:schemeClr val="accent1">
                <a:alpha val="84705"/>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8" name="Google Shape;18;p1"/>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130300" y="1803400"/>
            <a:ext cx="5825100" cy="1234800"/>
          </a:xfrm>
          <a:prstGeom prst="rect">
            <a:avLst/>
          </a:prstGeom>
        </p:spPr>
        <p:txBody>
          <a:bodyPr spcFirstLastPara="1" wrap="square" lIns="68575" tIns="34275" rIns="68575" bIns="34275" anchor="b" anchorCtr="0">
            <a:noAutofit/>
          </a:bodyPr>
          <a:lstStyle/>
          <a:p>
            <a:pPr marL="0" lvl="0" indent="0" algn="r" rtl="0">
              <a:spcBef>
                <a:spcPts val="0"/>
              </a:spcBef>
              <a:spcAft>
                <a:spcPts val="0"/>
              </a:spcAft>
              <a:buClr>
                <a:schemeClr val="dk1"/>
              </a:buClr>
              <a:buSzPts val="1100"/>
              <a:buFont typeface="Arial"/>
              <a:buNone/>
            </a:pPr>
            <a:r>
              <a:rPr lang="en-GB" sz="5400" u="sng">
                <a:solidFill>
                  <a:srgbClr val="90C226"/>
                </a:solidFill>
              </a:rPr>
              <a:t>P1 Induction</a:t>
            </a:r>
            <a:endParaRPr sz="5400" u="sng">
              <a:solidFill>
                <a:srgbClr val="90C226"/>
              </a:solidFill>
            </a:endParaRPr>
          </a:p>
          <a:p>
            <a:pPr marL="0" lvl="0" indent="0" algn="r" rtl="0">
              <a:spcBef>
                <a:spcPts val="0"/>
              </a:spcBef>
              <a:spcAft>
                <a:spcPts val="0"/>
              </a:spcAft>
              <a:buNone/>
            </a:pPr>
            <a:r>
              <a:rPr lang="en-GB" sz="5400" u="sng">
                <a:solidFill>
                  <a:srgbClr val="90C226"/>
                </a:solidFill>
              </a:rPr>
              <a:t>Session 20-21</a:t>
            </a:r>
            <a:endParaRPr/>
          </a:p>
        </p:txBody>
      </p:sp>
      <p:sp>
        <p:nvSpPr>
          <p:cNvPr id="144" name="Google Shape;144;p18"/>
          <p:cNvSpPr txBox="1">
            <a:spLocks noGrp="1"/>
          </p:cNvSpPr>
          <p:nvPr>
            <p:ph type="subTitle" idx="1"/>
          </p:nvPr>
        </p:nvSpPr>
        <p:spPr>
          <a:xfrm>
            <a:off x="1130300" y="3038125"/>
            <a:ext cx="5825100" cy="822600"/>
          </a:xfrm>
          <a:prstGeom prst="rect">
            <a:avLst/>
          </a:prstGeom>
        </p:spPr>
        <p:txBody>
          <a:bodyPr spcFirstLastPara="1" wrap="square" lIns="68575" tIns="34275" rIns="68575" bIns="34275" anchor="t" anchorCtr="0">
            <a:noAutofit/>
          </a:bodyPr>
          <a:lstStyle/>
          <a:p>
            <a:pPr marL="0" lvl="0" indent="0" algn="r" rtl="0">
              <a:lnSpc>
                <a:spcPct val="115000"/>
              </a:lnSpc>
              <a:spcBef>
                <a:spcPts val="1000"/>
              </a:spcBef>
              <a:spcAft>
                <a:spcPts val="0"/>
              </a:spcAft>
              <a:buClr>
                <a:schemeClr val="dk1"/>
              </a:buClr>
              <a:buSzPts val="1100"/>
              <a:buFont typeface="Arial"/>
              <a:buNone/>
            </a:pPr>
            <a:r>
              <a:rPr lang="en-GB" sz="1800">
                <a:solidFill>
                  <a:srgbClr val="7F7F7F"/>
                </a:solidFill>
              </a:rPr>
              <a:t>Mrs Ross-Hays</a:t>
            </a:r>
            <a:endParaRPr sz="1800">
              <a:solidFill>
                <a:srgbClr val="7F7F7F"/>
              </a:solidFill>
            </a:endParaRPr>
          </a:p>
          <a:p>
            <a:pPr marL="0" lvl="0" indent="0" algn="r"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sz="6500">
                <a:solidFill>
                  <a:srgbClr val="90C226"/>
                </a:solidFill>
              </a:rPr>
              <a:t>School Day</a:t>
            </a:r>
            <a:endParaRPr/>
          </a:p>
        </p:txBody>
      </p:sp>
      <p:sp>
        <p:nvSpPr>
          <p:cNvPr id="150" name="Google Shape;150;p19"/>
          <p:cNvSpPr txBox="1">
            <a:spLocks noGrp="1"/>
          </p:cNvSpPr>
          <p:nvPr>
            <p:ph type="body" idx="1"/>
          </p:nvPr>
        </p:nvSpPr>
        <p:spPr>
          <a:xfrm>
            <a:off x="508000" y="1620450"/>
            <a:ext cx="7200900" cy="2910600"/>
          </a:xfrm>
          <a:prstGeom prst="rect">
            <a:avLst/>
          </a:prstGeom>
        </p:spPr>
        <p:txBody>
          <a:bodyPr spcFirstLastPara="1" wrap="square" lIns="68575" tIns="34275" rIns="68575" bIns="34275" anchor="t" anchorCtr="0">
            <a:noAutofit/>
          </a:bodyPr>
          <a:lstStyle/>
          <a:p>
            <a:pPr marL="457200" lvl="0" indent="-419100" algn="l" rtl="0">
              <a:lnSpc>
                <a:spcPct val="115000"/>
              </a:lnSpc>
              <a:spcBef>
                <a:spcPts val="1000"/>
              </a:spcBef>
              <a:spcAft>
                <a:spcPts val="0"/>
              </a:spcAft>
              <a:buSzPts val="3000"/>
              <a:buChar char="►"/>
            </a:pPr>
            <a:r>
              <a:rPr lang="en-GB" sz="3000" dirty="0">
                <a:solidFill>
                  <a:srgbClr val="404040"/>
                </a:solidFill>
              </a:rPr>
              <a:t>Start time - 8:50 am</a:t>
            </a:r>
            <a:endParaRPr sz="3000" dirty="0">
              <a:solidFill>
                <a:srgbClr val="404040"/>
              </a:solidFill>
            </a:endParaRPr>
          </a:p>
          <a:p>
            <a:pPr marL="457200" lvl="0" indent="-419100" algn="l" rtl="0">
              <a:lnSpc>
                <a:spcPct val="115000"/>
              </a:lnSpc>
              <a:spcBef>
                <a:spcPts val="0"/>
              </a:spcBef>
              <a:spcAft>
                <a:spcPts val="0"/>
              </a:spcAft>
              <a:buSzPts val="3000"/>
              <a:buChar char="►"/>
            </a:pPr>
            <a:r>
              <a:rPr lang="en-GB" sz="3000" dirty="0">
                <a:solidFill>
                  <a:srgbClr val="404040"/>
                </a:solidFill>
              </a:rPr>
              <a:t>Morning Break – 10:20 am - 10:40 am</a:t>
            </a:r>
            <a:endParaRPr sz="3000" dirty="0">
              <a:solidFill>
                <a:srgbClr val="404040"/>
              </a:solidFill>
            </a:endParaRPr>
          </a:p>
          <a:p>
            <a:pPr marL="457200" lvl="0" indent="-419100" algn="l" rtl="0">
              <a:lnSpc>
                <a:spcPct val="115000"/>
              </a:lnSpc>
              <a:spcBef>
                <a:spcPts val="0"/>
              </a:spcBef>
              <a:spcAft>
                <a:spcPts val="0"/>
              </a:spcAft>
              <a:buSzPts val="3000"/>
              <a:buChar char="►"/>
            </a:pPr>
            <a:r>
              <a:rPr lang="en-GB" sz="3000" dirty="0">
                <a:solidFill>
                  <a:srgbClr val="404040"/>
                </a:solidFill>
              </a:rPr>
              <a:t>Lunch Time – 12 noon - 12:40 pm</a:t>
            </a:r>
            <a:endParaRPr sz="3000" dirty="0">
              <a:solidFill>
                <a:srgbClr val="404040"/>
              </a:solidFill>
            </a:endParaRPr>
          </a:p>
          <a:p>
            <a:pPr marL="457200" lvl="0" indent="-419100" algn="l" rtl="0">
              <a:lnSpc>
                <a:spcPct val="115000"/>
              </a:lnSpc>
              <a:spcBef>
                <a:spcPts val="0"/>
              </a:spcBef>
              <a:spcAft>
                <a:spcPts val="0"/>
              </a:spcAft>
              <a:buSzPts val="3000"/>
              <a:buChar char="►"/>
            </a:pPr>
            <a:r>
              <a:rPr lang="en-GB" sz="3000" dirty="0">
                <a:solidFill>
                  <a:srgbClr val="404040"/>
                </a:solidFill>
              </a:rPr>
              <a:t>End of School Day  - 2:50 pm</a:t>
            </a:r>
          </a:p>
          <a:p>
            <a:pPr marL="38100" lvl="0" indent="0" algn="l" rtl="0">
              <a:lnSpc>
                <a:spcPct val="115000"/>
              </a:lnSpc>
              <a:spcBef>
                <a:spcPts val="0"/>
              </a:spcBef>
              <a:spcAft>
                <a:spcPts val="0"/>
              </a:spcAft>
              <a:buSzPts val="3000"/>
              <a:buNone/>
            </a:pPr>
            <a:r>
              <a:rPr lang="en-US" i="1" dirty="0">
                <a:solidFill>
                  <a:srgbClr val="404040"/>
                </a:solidFill>
              </a:rPr>
              <a:t>(</a:t>
            </a:r>
            <a:r>
              <a:rPr lang="en-GB" i="1" dirty="0">
                <a:solidFill>
                  <a:srgbClr val="404040"/>
                </a:solidFill>
              </a:rPr>
              <a:t>There might be slight changes to these times in Aug 2020 due to Covid-19.  We will</a:t>
            </a:r>
          </a:p>
          <a:p>
            <a:pPr marL="38100" lvl="0" indent="0" algn="l" rtl="0">
              <a:lnSpc>
                <a:spcPct val="115000"/>
              </a:lnSpc>
              <a:spcBef>
                <a:spcPts val="0"/>
              </a:spcBef>
              <a:spcAft>
                <a:spcPts val="0"/>
              </a:spcAft>
              <a:buSzPts val="3000"/>
              <a:buNone/>
            </a:pPr>
            <a:r>
              <a:rPr lang="en-US" i="1" dirty="0">
                <a:solidFill>
                  <a:srgbClr val="404040"/>
                </a:solidFill>
              </a:rPr>
              <a:t>m</a:t>
            </a:r>
            <a:r>
              <a:rPr lang="en-GB" i="1" dirty="0" err="1">
                <a:solidFill>
                  <a:srgbClr val="404040"/>
                </a:solidFill>
              </a:rPr>
              <a:t>ake</a:t>
            </a:r>
            <a:r>
              <a:rPr lang="en-GB" i="1" dirty="0">
                <a:solidFill>
                  <a:srgbClr val="404040"/>
                </a:solidFill>
              </a:rPr>
              <a:t> you aware of any revised times as soon as </a:t>
            </a:r>
            <a:r>
              <a:rPr lang="en-GB" i="1">
                <a:solidFill>
                  <a:srgbClr val="404040"/>
                </a:solidFill>
              </a:rPr>
              <a:t>possible.)</a:t>
            </a:r>
            <a:endParaRPr i="1" dirty="0">
              <a:solidFill>
                <a:srgbClr val="404040"/>
              </a:solidFill>
            </a:endParaRPr>
          </a:p>
          <a:p>
            <a:pPr marL="0" lvl="0" indent="0" algn="l" rtl="0">
              <a:spcBef>
                <a:spcPts val="800"/>
              </a:spcBef>
              <a:spcAft>
                <a:spcPts val="0"/>
              </a:spcAft>
              <a:buNone/>
            </a:pPr>
            <a:endParaRPr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title"/>
          </p:nvPr>
        </p:nvSpPr>
        <p:spPr>
          <a:xfrm>
            <a:off x="506800" y="358050"/>
            <a:ext cx="76473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1100"/>
              <a:buFont typeface="Arial"/>
              <a:buNone/>
            </a:pPr>
            <a:r>
              <a:rPr lang="en-GB" sz="2400">
                <a:solidFill>
                  <a:srgbClr val="90C226"/>
                </a:solidFill>
              </a:rPr>
              <a:t>Literacy</a:t>
            </a:r>
            <a:endParaRPr sz="2400">
              <a:solidFill>
                <a:srgbClr val="90C226"/>
              </a:solidFill>
            </a:endParaRPr>
          </a:p>
          <a:p>
            <a:pPr marL="0" lvl="0" indent="0" algn="l" rtl="0">
              <a:spcBef>
                <a:spcPts val="0"/>
              </a:spcBef>
              <a:spcAft>
                <a:spcPts val="0"/>
              </a:spcAft>
              <a:buNone/>
            </a:pPr>
            <a:r>
              <a:rPr lang="en-GB" sz="2400">
                <a:solidFill>
                  <a:srgbClr val="90C226"/>
                </a:solidFill>
              </a:rPr>
              <a:t>Phonological Awareness     </a:t>
            </a:r>
            <a:endParaRPr sz="2400"/>
          </a:p>
        </p:txBody>
      </p:sp>
      <p:sp>
        <p:nvSpPr>
          <p:cNvPr id="162" name="Google Shape;162;p21"/>
          <p:cNvSpPr txBox="1">
            <a:spLocks noGrp="1"/>
          </p:cNvSpPr>
          <p:nvPr>
            <p:ph type="body" idx="1"/>
          </p:nvPr>
        </p:nvSpPr>
        <p:spPr>
          <a:xfrm>
            <a:off x="506809" y="1620737"/>
            <a:ext cx="3139200" cy="432300"/>
          </a:xfrm>
          <a:prstGeom prst="rect">
            <a:avLst/>
          </a:prstGeom>
        </p:spPr>
        <p:txBody>
          <a:bodyPr spcFirstLastPara="1" wrap="square" lIns="68575" tIns="34275" rIns="68575" bIns="34275" anchor="b" anchorCtr="0">
            <a:noAutofit/>
          </a:bodyPr>
          <a:lstStyle/>
          <a:p>
            <a:pPr marL="0" lvl="0" indent="0" algn="l" rtl="0">
              <a:lnSpc>
                <a:spcPct val="115000"/>
              </a:lnSpc>
              <a:spcBef>
                <a:spcPts val="0"/>
              </a:spcBef>
              <a:spcAft>
                <a:spcPts val="0"/>
              </a:spcAft>
              <a:buClr>
                <a:schemeClr val="dk1"/>
              </a:buClr>
              <a:buSzPts val="1100"/>
              <a:buFont typeface="Arial"/>
              <a:buNone/>
            </a:pPr>
            <a:endParaRPr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u="sng">
                <a:solidFill>
                  <a:schemeClr val="dk1"/>
                </a:solidFill>
              </a:rPr>
              <a:t>Phonological Awareness</a:t>
            </a:r>
            <a:endParaRPr/>
          </a:p>
        </p:txBody>
      </p:sp>
      <p:sp>
        <p:nvSpPr>
          <p:cNvPr id="163" name="Google Shape;163;p21"/>
          <p:cNvSpPr txBox="1">
            <a:spLocks noGrp="1"/>
          </p:cNvSpPr>
          <p:nvPr>
            <p:ph type="body" idx="2"/>
          </p:nvPr>
        </p:nvSpPr>
        <p:spPr>
          <a:xfrm>
            <a:off x="506800" y="2052927"/>
            <a:ext cx="3139200" cy="18015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Phonological awareness is a skill that allows children to recognise and work with the sounds of spoken language. In school, it means being able to pick out rhyming words and count the number of syllables in a name, etc.</a:t>
            </a:r>
            <a:endParaRPr>
              <a:solidFill>
                <a:schemeClr val="dk1"/>
              </a:solidFill>
            </a:endParaRPr>
          </a:p>
          <a:p>
            <a:pPr marL="0" lvl="0" indent="0" algn="l" rtl="0">
              <a:spcBef>
                <a:spcPts val="800"/>
              </a:spcBef>
              <a:spcAft>
                <a:spcPts val="0"/>
              </a:spcAft>
              <a:buNone/>
            </a:pPr>
            <a:endParaRPr sz="1800" u="sng">
              <a:solidFill>
                <a:schemeClr val="dk1"/>
              </a:solidFill>
            </a:endParaRPr>
          </a:p>
        </p:txBody>
      </p:sp>
      <p:pic>
        <p:nvPicPr>
          <p:cNvPr id="164" name="Google Shape;164;p21"/>
          <p:cNvPicPr preferRelativeResize="0"/>
          <p:nvPr/>
        </p:nvPicPr>
        <p:blipFill>
          <a:blip r:embed="rId3">
            <a:alphaModFix/>
          </a:blip>
          <a:stretch>
            <a:fillRect/>
          </a:stretch>
        </p:blipFill>
        <p:spPr>
          <a:xfrm>
            <a:off x="4187769" y="1062656"/>
            <a:ext cx="2740450" cy="355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506800" y="358050"/>
            <a:ext cx="7647300" cy="1167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sz="2400">
                <a:solidFill>
                  <a:srgbClr val="90C226"/>
                </a:solidFill>
              </a:rPr>
              <a:t>Literacy -</a:t>
            </a:r>
            <a:endParaRPr sz="2400">
              <a:solidFill>
                <a:srgbClr val="90C226"/>
              </a:solidFill>
            </a:endParaRPr>
          </a:p>
          <a:p>
            <a:pPr marL="0" lvl="0" indent="0" algn="l" rtl="0">
              <a:spcBef>
                <a:spcPts val="0"/>
              </a:spcBef>
              <a:spcAft>
                <a:spcPts val="0"/>
              </a:spcAft>
              <a:buNone/>
            </a:pPr>
            <a:endParaRPr sz="2400">
              <a:solidFill>
                <a:srgbClr val="90C226"/>
              </a:solidFill>
            </a:endParaRPr>
          </a:p>
          <a:p>
            <a:pPr marL="0" lvl="0" indent="0" algn="l" rtl="0">
              <a:spcBef>
                <a:spcPts val="0"/>
              </a:spcBef>
              <a:spcAft>
                <a:spcPts val="0"/>
              </a:spcAft>
              <a:buNone/>
            </a:pPr>
            <a:r>
              <a:rPr lang="en-GB" sz="2400">
                <a:solidFill>
                  <a:srgbClr val="90C226"/>
                </a:solidFill>
              </a:rPr>
              <a:t>Phonics     </a:t>
            </a:r>
            <a:endParaRPr sz="2400"/>
          </a:p>
        </p:txBody>
      </p:sp>
      <p:sp>
        <p:nvSpPr>
          <p:cNvPr id="170" name="Google Shape;170;p22"/>
          <p:cNvSpPr txBox="1">
            <a:spLocks noGrp="1"/>
          </p:cNvSpPr>
          <p:nvPr>
            <p:ph type="body" idx="1"/>
          </p:nvPr>
        </p:nvSpPr>
        <p:spPr>
          <a:xfrm>
            <a:off x="506809" y="1620737"/>
            <a:ext cx="3139200" cy="432300"/>
          </a:xfrm>
          <a:prstGeom prst="rect">
            <a:avLst/>
          </a:prstGeom>
        </p:spPr>
        <p:txBody>
          <a:bodyPr spcFirstLastPara="1" wrap="square" lIns="68575" tIns="34275" rIns="68575" bIns="34275" anchor="b" anchorCtr="0">
            <a:noAutofit/>
          </a:bodyPr>
          <a:lstStyle/>
          <a:p>
            <a:pPr marL="0" lvl="0" indent="0" algn="l" rtl="0">
              <a:lnSpc>
                <a:spcPct val="115000"/>
              </a:lnSpc>
              <a:spcBef>
                <a:spcPts val="0"/>
              </a:spcBef>
              <a:spcAft>
                <a:spcPts val="0"/>
              </a:spcAft>
              <a:buNone/>
            </a:pPr>
            <a:endParaRPr u="sng">
              <a:solidFill>
                <a:schemeClr val="dk1"/>
              </a:solidFill>
            </a:endParaRPr>
          </a:p>
          <a:p>
            <a:pPr marL="0" lvl="0" indent="0" algn="l" rtl="0">
              <a:lnSpc>
                <a:spcPct val="115000"/>
              </a:lnSpc>
              <a:spcBef>
                <a:spcPts val="0"/>
              </a:spcBef>
              <a:spcAft>
                <a:spcPts val="0"/>
              </a:spcAft>
              <a:buNone/>
            </a:pPr>
            <a:r>
              <a:rPr lang="en-GB" sz="2100" u="sng">
                <a:solidFill>
                  <a:schemeClr val="dk1"/>
                </a:solidFill>
              </a:rPr>
              <a:t>Phonics/Sounds</a:t>
            </a:r>
            <a:endParaRPr sz="2200"/>
          </a:p>
        </p:txBody>
      </p:sp>
      <p:sp>
        <p:nvSpPr>
          <p:cNvPr id="171" name="Google Shape;171;p22"/>
          <p:cNvSpPr txBox="1">
            <a:spLocks noGrp="1"/>
          </p:cNvSpPr>
          <p:nvPr>
            <p:ph type="body" idx="2"/>
          </p:nvPr>
        </p:nvSpPr>
        <p:spPr>
          <a:xfrm>
            <a:off x="506800" y="2052924"/>
            <a:ext cx="3139200" cy="2706300"/>
          </a:xfrm>
          <a:prstGeom prst="rect">
            <a:avLst/>
          </a:prstGeom>
        </p:spPr>
        <p:txBody>
          <a:bodyPr spcFirstLastPara="1" wrap="square" lIns="68575" tIns="34275" rIns="68575" bIns="34275" anchor="t" anchorCtr="0">
            <a:noAutofit/>
          </a:bodyPr>
          <a:lstStyle/>
          <a:p>
            <a:pPr marL="0" lvl="0" indent="0" algn="l" rtl="0">
              <a:lnSpc>
                <a:spcPct val="115000"/>
              </a:lnSpc>
              <a:spcBef>
                <a:spcPts val="1000"/>
              </a:spcBef>
              <a:spcAft>
                <a:spcPts val="0"/>
              </a:spcAft>
              <a:buNone/>
            </a:pPr>
            <a:r>
              <a:rPr lang="en-GB" sz="1800" b="1" u="sng">
                <a:solidFill>
                  <a:srgbClr val="404040"/>
                </a:solidFill>
              </a:rPr>
              <a:t>Jolly Phonics</a:t>
            </a:r>
            <a:endParaRPr sz="1800" b="1" u="sng">
              <a:solidFill>
                <a:srgbClr val="404040"/>
              </a:solidFill>
            </a:endParaRPr>
          </a:p>
          <a:p>
            <a:pPr marL="0" lvl="0" indent="0" algn="l" rtl="0">
              <a:lnSpc>
                <a:spcPct val="115000"/>
              </a:lnSpc>
              <a:spcBef>
                <a:spcPts val="1000"/>
              </a:spcBef>
              <a:spcAft>
                <a:spcPts val="0"/>
              </a:spcAft>
              <a:buNone/>
            </a:pPr>
            <a:r>
              <a:rPr lang="en-GB" sz="1500">
                <a:solidFill>
                  <a:srgbClr val="404040"/>
                </a:solidFill>
              </a:rPr>
              <a:t>We use the Jolly Phonics resources to teach sounds.  Each sound has an action and a song to help the children remember the sound made by each letter.  The sounds are not learned in alphabetical order.</a:t>
            </a:r>
            <a:endParaRPr sz="1500">
              <a:solidFill>
                <a:srgbClr val="404040"/>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800"/>
              </a:spcBef>
              <a:spcAft>
                <a:spcPts val="0"/>
              </a:spcAft>
              <a:buNone/>
            </a:pPr>
            <a:endParaRPr sz="1800" u="sng">
              <a:solidFill>
                <a:schemeClr val="dk1"/>
              </a:solidFill>
            </a:endParaRPr>
          </a:p>
        </p:txBody>
      </p:sp>
      <p:pic>
        <p:nvPicPr>
          <p:cNvPr id="172" name="Google Shape;172;p22"/>
          <p:cNvPicPr preferRelativeResize="0"/>
          <p:nvPr/>
        </p:nvPicPr>
        <p:blipFill>
          <a:blip r:embed="rId3">
            <a:alphaModFix/>
          </a:blip>
          <a:stretch>
            <a:fillRect/>
          </a:stretch>
        </p:blipFill>
        <p:spPr>
          <a:xfrm>
            <a:off x="4131895" y="1525825"/>
            <a:ext cx="4022200" cy="302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506800" y="358050"/>
            <a:ext cx="7647300" cy="1167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sz="2400">
                <a:solidFill>
                  <a:srgbClr val="90C226"/>
                </a:solidFill>
              </a:rPr>
              <a:t>Literacy -</a:t>
            </a:r>
            <a:endParaRPr sz="2400">
              <a:solidFill>
                <a:srgbClr val="90C226"/>
              </a:solidFill>
            </a:endParaRPr>
          </a:p>
          <a:p>
            <a:pPr marL="0" lvl="0" indent="0" algn="l" rtl="0">
              <a:spcBef>
                <a:spcPts val="0"/>
              </a:spcBef>
              <a:spcAft>
                <a:spcPts val="0"/>
              </a:spcAft>
              <a:buNone/>
            </a:pPr>
            <a:endParaRPr sz="2400">
              <a:solidFill>
                <a:srgbClr val="90C226"/>
              </a:solidFill>
            </a:endParaRPr>
          </a:p>
          <a:p>
            <a:pPr marL="0" lvl="0" indent="0" algn="l" rtl="0">
              <a:spcBef>
                <a:spcPts val="0"/>
              </a:spcBef>
              <a:spcAft>
                <a:spcPts val="0"/>
              </a:spcAft>
              <a:buNone/>
            </a:pPr>
            <a:r>
              <a:rPr lang="en-GB" sz="2400">
                <a:solidFill>
                  <a:srgbClr val="90C226"/>
                </a:solidFill>
              </a:rPr>
              <a:t>Reading    </a:t>
            </a:r>
            <a:endParaRPr sz="2400"/>
          </a:p>
        </p:txBody>
      </p:sp>
      <p:sp>
        <p:nvSpPr>
          <p:cNvPr id="178" name="Google Shape;178;p23"/>
          <p:cNvSpPr txBox="1">
            <a:spLocks noGrp="1"/>
          </p:cNvSpPr>
          <p:nvPr>
            <p:ph type="body" idx="1"/>
          </p:nvPr>
        </p:nvSpPr>
        <p:spPr>
          <a:xfrm>
            <a:off x="506809" y="1620737"/>
            <a:ext cx="3139200" cy="432300"/>
          </a:xfrm>
          <a:prstGeom prst="rect">
            <a:avLst/>
          </a:prstGeom>
        </p:spPr>
        <p:txBody>
          <a:bodyPr spcFirstLastPara="1" wrap="square" lIns="68575" tIns="34275" rIns="68575" bIns="34275" anchor="b" anchorCtr="0">
            <a:noAutofit/>
          </a:bodyPr>
          <a:lstStyle/>
          <a:p>
            <a:pPr marL="0" lvl="0" indent="0" algn="l" rtl="0">
              <a:lnSpc>
                <a:spcPct val="115000"/>
              </a:lnSpc>
              <a:spcBef>
                <a:spcPts val="0"/>
              </a:spcBef>
              <a:spcAft>
                <a:spcPts val="0"/>
              </a:spcAft>
              <a:buNone/>
            </a:pPr>
            <a:endParaRPr u="sng">
              <a:solidFill>
                <a:schemeClr val="dk1"/>
              </a:solidFill>
            </a:endParaRPr>
          </a:p>
          <a:p>
            <a:pPr marL="0" lvl="0" indent="0" algn="l" rtl="0">
              <a:lnSpc>
                <a:spcPct val="115000"/>
              </a:lnSpc>
              <a:spcBef>
                <a:spcPts val="0"/>
              </a:spcBef>
              <a:spcAft>
                <a:spcPts val="0"/>
              </a:spcAft>
              <a:buNone/>
            </a:pPr>
            <a:r>
              <a:rPr lang="en-GB" sz="2100" u="sng">
                <a:solidFill>
                  <a:schemeClr val="dk1"/>
                </a:solidFill>
              </a:rPr>
              <a:t>BugClub</a:t>
            </a:r>
            <a:endParaRPr sz="2200"/>
          </a:p>
        </p:txBody>
      </p:sp>
      <p:sp>
        <p:nvSpPr>
          <p:cNvPr id="179" name="Google Shape;179;p23"/>
          <p:cNvSpPr txBox="1">
            <a:spLocks noGrp="1"/>
          </p:cNvSpPr>
          <p:nvPr>
            <p:ph type="body" idx="2"/>
          </p:nvPr>
        </p:nvSpPr>
        <p:spPr>
          <a:xfrm>
            <a:off x="506800" y="2052924"/>
            <a:ext cx="3139200" cy="2706300"/>
          </a:xfrm>
          <a:prstGeom prst="rect">
            <a:avLst/>
          </a:prstGeom>
        </p:spPr>
        <p:txBody>
          <a:bodyPr spcFirstLastPara="1" wrap="square" lIns="68575" tIns="34275" rIns="68575" bIns="34275" anchor="t" anchorCtr="0">
            <a:noAutofit/>
          </a:bodyPr>
          <a:lstStyle/>
          <a:p>
            <a:pPr marL="0" lvl="0" indent="0" algn="l" rtl="0">
              <a:lnSpc>
                <a:spcPct val="115000"/>
              </a:lnSpc>
              <a:spcBef>
                <a:spcPts val="1000"/>
              </a:spcBef>
              <a:spcAft>
                <a:spcPts val="0"/>
              </a:spcAft>
              <a:buNone/>
            </a:pPr>
            <a:r>
              <a:rPr lang="en-GB" sz="1700">
                <a:solidFill>
                  <a:srgbClr val="404040"/>
                </a:solidFill>
              </a:rPr>
              <a:t>Our main reading resource is BugClub and this can be accessed online and in real book format.  The books all have parent help guides inside the front and back covers to help you support your child’s reading at home.</a:t>
            </a:r>
            <a:endParaRPr sz="1700">
              <a:solidFill>
                <a:srgbClr val="404040"/>
              </a:solidFill>
            </a:endParaRPr>
          </a:p>
          <a:p>
            <a:pPr marL="0" lvl="0" indent="0" algn="l" rtl="0">
              <a:lnSpc>
                <a:spcPct val="115000"/>
              </a:lnSpc>
              <a:spcBef>
                <a:spcPts val="1000"/>
              </a:spcBef>
              <a:spcAft>
                <a:spcPts val="0"/>
              </a:spcAft>
              <a:buNone/>
            </a:pPr>
            <a:endParaRPr sz="1800" b="1" u="sng">
              <a:solidFill>
                <a:srgbClr val="404040"/>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800"/>
              </a:spcBef>
              <a:spcAft>
                <a:spcPts val="0"/>
              </a:spcAft>
              <a:buNone/>
            </a:pPr>
            <a:endParaRPr sz="1800" u="sng">
              <a:solidFill>
                <a:schemeClr val="dk1"/>
              </a:solidFill>
            </a:endParaRPr>
          </a:p>
        </p:txBody>
      </p:sp>
      <p:pic>
        <p:nvPicPr>
          <p:cNvPr id="180" name="Google Shape;180;p23"/>
          <p:cNvPicPr preferRelativeResize="0"/>
          <p:nvPr/>
        </p:nvPicPr>
        <p:blipFill>
          <a:blip r:embed="rId3">
            <a:alphaModFix/>
          </a:blip>
          <a:stretch>
            <a:fillRect/>
          </a:stretch>
        </p:blipFill>
        <p:spPr>
          <a:xfrm>
            <a:off x="3760650" y="3270522"/>
            <a:ext cx="1467950" cy="1488700"/>
          </a:xfrm>
          <a:prstGeom prst="rect">
            <a:avLst/>
          </a:prstGeom>
          <a:noFill/>
          <a:ln>
            <a:noFill/>
          </a:ln>
        </p:spPr>
      </p:pic>
      <p:pic>
        <p:nvPicPr>
          <p:cNvPr id="181" name="Google Shape;181;p23"/>
          <p:cNvPicPr preferRelativeResize="0"/>
          <p:nvPr/>
        </p:nvPicPr>
        <p:blipFill>
          <a:blip r:embed="rId4">
            <a:alphaModFix/>
          </a:blip>
          <a:stretch>
            <a:fillRect/>
          </a:stretch>
        </p:blipFill>
        <p:spPr>
          <a:xfrm>
            <a:off x="5488875" y="302625"/>
            <a:ext cx="3147980" cy="3312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506800" y="358050"/>
            <a:ext cx="7647300" cy="1167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sz="2400">
                <a:solidFill>
                  <a:srgbClr val="90C226"/>
                </a:solidFill>
              </a:rPr>
              <a:t>Literacy -</a:t>
            </a:r>
            <a:endParaRPr sz="2400">
              <a:solidFill>
                <a:srgbClr val="90C226"/>
              </a:solidFill>
            </a:endParaRPr>
          </a:p>
          <a:p>
            <a:pPr marL="0" lvl="0" indent="0" algn="l" rtl="0">
              <a:spcBef>
                <a:spcPts val="0"/>
              </a:spcBef>
              <a:spcAft>
                <a:spcPts val="0"/>
              </a:spcAft>
              <a:buNone/>
            </a:pPr>
            <a:endParaRPr sz="2400">
              <a:solidFill>
                <a:srgbClr val="90C226"/>
              </a:solidFill>
            </a:endParaRPr>
          </a:p>
          <a:p>
            <a:pPr marL="0" lvl="0" indent="0" algn="l" rtl="0">
              <a:spcBef>
                <a:spcPts val="0"/>
              </a:spcBef>
              <a:spcAft>
                <a:spcPts val="0"/>
              </a:spcAft>
              <a:buNone/>
            </a:pPr>
            <a:r>
              <a:rPr lang="en-GB" sz="3600">
                <a:solidFill>
                  <a:srgbClr val="90C226"/>
                </a:solidFill>
              </a:rPr>
              <a:t>Tricky Words</a:t>
            </a:r>
            <a:r>
              <a:rPr lang="en-GB" sz="2400">
                <a:solidFill>
                  <a:srgbClr val="90C226"/>
                </a:solidFill>
              </a:rPr>
              <a:t>   </a:t>
            </a:r>
            <a:endParaRPr sz="2400"/>
          </a:p>
        </p:txBody>
      </p:sp>
      <p:sp>
        <p:nvSpPr>
          <p:cNvPr id="187" name="Google Shape;187;p24"/>
          <p:cNvSpPr txBox="1">
            <a:spLocks noGrp="1"/>
          </p:cNvSpPr>
          <p:nvPr>
            <p:ph type="body" idx="2"/>
          </p:nvPr>
        </p:nvSpPr>
        <p:spPr>
          <a:xfrm>
            <a:off x="506800" y="1780250"/>
            <a:ext cx="3139200" cy="2941800"/>
          </a:xfrm>
          <a:prstGeom prst="rect">
            <a:avLst/>
          </a:prstGeom>
        </p:spPr>
        <p:txBody>
          <a:bodyPr spcFirstLastPara="1" wrap="square" lIns="68575" tIns="34275" rIns="68575" bIns="34275" anchor="t" anchorCtr="0">
            <a:noAutofit/>
          </a:bodyPr>
          <a:lstStyle/>
          <a:p>
            <a:pPr marL="0" lvl="0" indent="0" algn="l" rtl="0">
              <a:lnSpc>
                <a:spcPct val="115000"/>
              </a:lnSpc>
              <a:spcBef>
                <a:spcPts val="1000"/>
              </a:spcBef>
              <a:spcAft>
                <a:spcPts val="0"/>
              </a:spcAft>
              <a:buNone/>
            </a:pPr>
            <a:r>
              <a:rPr lang="en-GB" sz="1900">
                <a:solidFill>
                  <a:srgbClr val="404040"/>
                </a:solidFill>
              </a:rPr>
              <a:t>We introduce whole words in Primary 1 – we call these our “Tricky Words”.  These are words which are difficult to sound out and are best learned as sight vocabulary or whole words</a:t>
            </a:r>
            <a:r>
              <a:rPr lang="en-GB" sz="2500">
                <a:solidFill>
                  <a:srgbClr val="404040"/>
                </a:solidFill>
              </a:rPr>
              <a:t>.</a:t>
            </a:r>
            <a:endParaRPr sz="2500">
              <a:solidFill>
                <a:srgbClr val="404040"/>
              </a:solidFill>
            </a:endParaRPr>
          </a:p>
          <a:p>
            <a:pPr marL="0" lvl="0" indent="0" algn="l" rtl="0">
              <a:lnSpc>
                <a:spcPct val="115000"/>
              </a:lnSpc>
              <a:spcBef>
                <a:spcPts val="1000"/>
              </a:spcBef>
              <a:spcAft>
                <a:spcPts val="0"/>
              </a:spcAft>
              <a:buNone/>
            </a:pPr>
            <a:endParaRPr sz="1700">
              <a:solidFill>
                <a:srgbClr val="404040"/>
              </a:solidFill>
            </a:endParaRPr>
          </a:p>
          <a:p>
            <a:pPr marL="0" lvl="0" indent="0" algn="l" rtl="0">
              <a:lnSpc>
                <a:spcPct val="115000"/>
              </a:lnSpc>
              <a:spcBef>
                <a:spcPts val="1000"/>
              </a:spcBef>
              <a:spcAft>
                <a:spcPts val="0"/>
              </a:spcAft>
              <a:buNone/>
            </a:pPr>
            <a:endParaRPr sz="1800" b="1" u="sng">
              <a:solidFill>
                <a:srgbClr val="404040"/>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800"/>
              </a:spcBef>
              <a:spcAft>
                <a:spcPts val="0"/>
              </a:spcAft>
              <a:buNone/>
            </a:pPr>
            <a:endParaRPr sz="1800" u="sng">
              <a:solidFill>
                <a:schemeClr val="dk1"/>
              </a:solidFill>
            </a:endParaRPr>
          </a:p>
        </p:txBody>
      </p:sp>
      <p:pic>
        <p:nvPicPr>
          <p:cNvPr id="188" name="Google Shape;188;p24"/>
          <p:cNvPicPr preferRelativeResize="0"/>
          <p:nvPr/>
        </p:nvPicPr>
        <p:blipFill>
          <a:blip r:embed="rId3">
            <a:alphaModFix/>
          </a:blip>
          <a:stretch>
            <a:fillRect/>
          </a:stretch>
        </p:blipFill>
        <p:spPr>
          <a:xfrm>
            <a:off x="4331359" y="1021475"/>
            <a:ext cx="4163321" cy="3312750"/>
          </a:xfrm>
          <a:prstGeom prst="rect">
            <a:avLst/>
          </a:prstGeom>
          <a:noFill/>
          <a:ln>
            <a:noFill/>
          </a:ln>
          <a:effectLst>
            <a:outerShdw blurRad="57150" dist="19050" dir="5400000" algn="bl" rotWithShape="0">
              <a:srgbClr val="000000">
                <a:alpha val="50000"/>
              </a:srgbClr>
            </a:outerShdw>
          </a:effectLst>
        </p:spPr>
      </p:pic>
      <p:pic>
        <p:nvPicPr>
          <p:cNvPr id="189" name="Google Shape;189;p24"/>
          <p:cNvPicPr preferRelativeResize="0"/>
          <p:nvPr/>
        </p:nvPicPr>
        <p:blipFill>
          <a:blip r:embed="rId4">
            <a:alphaModFix/>
          </a:blip>
          <a:stretch>
            <a:fillRect/>
          </a:stretch>
        </p:blipFill>
        <p:spPr>
          <a:xfrm>
            <a:off x="4789925" y="1584650"/>
            <a:ext cx="815880" cy="504475"/>
          </a:xfrm>
          <a:prstGeom prst="rect">
            <a:avLst/>
          </a:prstGeom>
          <a:noFill/>
          <a:ln>
            <a:noFill/>
          </a:ln>
        </p:spPr>
      </p:pic>
      <p:pic>
        <p:nvPicPr>
          <p:cNvPr id="190" name="Google Shape;190;p24"/>
          <p:cNvPicPr preferRelativeResize="0"/>
          <p:nvPr/>
        </p:nvPicPr>
        <p:blipFill>
          <a:blip r:embed="rId5">
            <a:alphaModFix/>
          </a:blip>
          <a:stretch>
            <a:fillRect/>
          </a:stretch>
        </p:blipFill>
        <p:spPr>
          <a:xfrm>
            <a:off x="6011838" y="2297637"/>
            <a:ext cx="826078" cy="504475"/>
          </a:xfrm>
          <a:prstGeom prst="rect">
            <a:avLst/>
          </a:prstGeom>
          <a:noFill/>
          <a:ln>
            <a:noFill/>
          </a:ln>
        </p:spPr>
      </p:pic>
      <p:pic>
        <p:nvPicPr>
          <p:cNvPr id="191" name="Google Shape;191;p24"/>
          <p:cNvPicPr preferRelativeResize="0"/>
          <p:nvPr/>
        </p:nvPicPr>
        <p:blipFill>
          <a:blip r:embed="rId6">
            <a:alphaModFix/>
          </a:blip>
          <a:stretch>
            <a:fillRect/>
          </a:stretch>
        </p:blipFill>
        <p:spPr>
          <a:xfrm>
            <a:off x="7082825" y="1584637"/>
            <a:ext cx="815880" cy="504475"/>
          </a:xfrm>
          <a:prstGeom prst="rect">
            <a:avLst/>
          </a:prstGeom>
          <a:noFill/>
          <a:ln>
            <a:noFill/>
          </a:ln>
        </p:spPr>
      </p:pic>
      <p:pic>
        <p:nvPicPr>
          <p:cNvPr id="192" name="Google Shape;192;p24"/>
          <p:cNvPicPr preferRelativeResize="0"/>
          <p:nvPr/>
        </p:nvPicPr>
        <p:blipFill>
          <a:blip r:embed="rId7">
            <a:alphaModFix/>
          </a:blip>
          <a:stretch>
            <a:fillRect/>
          </a:stretch>
        </p:blipFill>
        <p:spPr>
          <a:xfrm>
            <a:off x="4789925" y="2825825"/>
            <a:ext cx="815880" cy="504475"/>
          </a:xfrm>
          <a:prstGeom prst="rect">
            <a:avLst/>
          </a:prstGeom>
          <a:noFill/>
          <a:ln>
            <a:noFill/>
          </a:ln>
        </p:spPr>
      </p:pic>
      <p:pic>
        <p:nvPicPr>
          <p:cNvPr id="193" name="Google Shape;193;p24"/>
          <p:cNvPicPr preferRelativeResize="0"/>
          <p:nvPr/>
        </p:nvPicPr>
        <p:blipFill>
          <a:blip r:embed="rId8">
            <a:alphaModFix/>
          </a:blip>
          <a:stretch>
            <a:fillRect/>
          </a:stretch>
        </p:blipFill>
        <p:spPr>
          <a:xfrm>
            <a:off x="7243950" y="2825825"/>
            <a:ext cx="815880" cy="504475"/>
          </a:xfrm>
          <a:prstGeom prst="rect">
            <a:avLst/>
          </a:prstGeom>
          <a:noFill/>
          <a:ln>
            <a:noFill/>
          </a:ln>
        </p:spPr>
      </p:pic>
      <p:pic>
        <p:nvPicPr>
          <p:cNvPr id="194" name="Google Shape;194;p24"/>
          <p:cNvPicPr preferRelativeResize="0"/>
          <p:nvPr/>
        </p:nvPicPr>
        <p:blipFill>
          <a:blip r:embed="rId9">
            <a:alphaModFix/>
          </a:blip>
          <a:stretch>
            <a:fillRect/>
          </a:stretch>
        </p:blipFill>
        <p:spPr>
          <a:xfrm>
            <a:off x="6130575" y="3479025"/>
            <a:ext cx="815880" cy="504475"/>
          </a:xfrm>
          <a:prstGeom prst="rect">
            <a:avLst/>
          </a:prstGeom>
          <a:noFill/>
          <a:ln>
            <a:noFill/>
          </a:ln>
        </p:spPr>
      </p:pic>
      <p:pic>
        <p:nvPicPr>
          <p:cNvPr id="195" name="Google Shape;195;p24"/>
          <p:cNvPicPr preferRelativeResize="0"/>
          <p:nvPr/>
        </p:nvPicPr>
        <p:blipFill>
          <a:blip r:embed="rId10">
            <a:alphaModFix/>
          </a:blip>
          <a:stretch>
            <a:fillRect/>
          </a:stretch>
        </p:blipFill>
        <p:spPr>
          <a:xfrm>
            <a:off x="5936375" y="1116250"/>
            <a:ext cx="815880" cy="50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GB" sz="3600">
                <a:solidFill>
                  <a:srgbClr val="90C226"/>
                </a:solidFill>
              </a:rPr>
              <a:t>Numeracy and Mathematics</a:t>
            </a:r>
            <a:endParaRPr/>
          </a:p>
        </p:txBody>
      </p:sp>
      <p:sp>
        <p:nvSpPr>
          <p:cNvPr id="201" name="Google Shape;201;p25"/>
          <p:cNvSpPr txBox="1">
            <a:spLocks noGrp="1"/>
          </p:cNvSpPr>
          <p:nvPr>
            <p:ph type="body" idx="1"/>
          </p:nvPr>
        </p:nvSpPr>
        <p:spPr>
          <a:xfrm>
            <a:off x="508000" y="1264175"/>
            <a:ext cx="6447600" cy="35448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1000"/>
              </a:spcBef>
              <a:spcAft>
                <a:spcPts val="0"/>
              </a:spcAft>
              <a:buClr>
                <a:srgbClr val="404040"/>
              </a:buClr>
              <a:buSzPts val="1600"/>
              <a:buChar char="❖"/>
            </a:pPr>
            <a:r>
              <a:rPr lang="en-GB" sz="2100">
                <a:solidFill>
                  <a:srgbClr val="404040"/>
                </a:solidFill>
              </a:rPr>
              <a:t>We use Heinemann Active Maths as our main resource, but we draw from many other resources.</a:t>
            </a:r>
            <a:endParaRPr sz="21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100">
                <a:solidFill>
                  <a:srgbClr val="404040"/>
                </a:solidFill>
              </a:rPr>
              <a:t>In Primary 1, lots of our learning happens through play within the classroom.</a:t>
            </a:r>
            <a:endParaRPr sz="21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100">
                <a:solidFill>
                  <a:srgbClr val="404040"/>
                </a:solidFill>
              </a:rPr>
              <a:t>The children will learn number recognition, 1 to 1 correspondence, subitising, addition, subtraction, 2D and 3D shape, information handling, time, etc.</a:t>
            </a:r>
            <a:endParaRPr sz="2100">
              <a:solidFill>
                <a:srgbClr val="404040"/>
              </a:solidFill>
            </a:endParaRPr>
          </a:p>
          <a:p>
            <a:pPr marL="457200" lvl="0" indent="0" algn="l" rtl="0">
              <a:lnSpc>
                <a:spcPct val="115000"/>
              </a:lnSpc>
              <a:spcBef>
                <a:spcPts val="1000"/>
              </a:spcBef>
              <a:spcAft>
                <a:spcPts val="0"/>
              </a:spcAft>
              <a:buNone/>
            </a:pPr>
            <a:endParaRPr sz="1500">
              <a:solidFill>
                <a:srgbClr val="404040"/>
              </a:solidFill>
            </a:endParaRPr>
          </a:p>
          <a:p>
            <a:pPr marL="0" lvl="0" indent="0" algn="l" rtl="0">
              <a:spcBef>
                <a:spcPts val="800"/>
              </a:spcBef>
              <a:spcAft>
                <a:spcPts val="0"/>
              </a:spcAft>
              <a:buNone/>
            </a:pPr>
            <a:endParaRPr/>
          </a:p>
        </p:txBody>
      </p:sp>
      <p:pic>
        <p:nvPicPr>
          <p:cNvPr id="202" name="Google Shape;202;p25"/>
          <p:cNvPicPr preferRelativeResize="0"/>
          <p:nvPr/>
        </p:nvPicPr>
        <p:blipFill>
          <a:blip r:embed="rId3">
            <a:alphaModFix/>
          </a:blip>
          <a:stretch>
            <a:fillRect/>
          </a:stretch>
        </p:blipFill>
        <p:spPr>
          <a:xfrm>
            <a:off x="7108000" y="152400"/>
            <a:ext cx="1457201" cy="3094825"/>
          </a:xfrm>
          <a:prstGeom prst="rect">
            <a:avLst/>
          </a:prstGeom>
          <a:noFill/>
          <a:ln>
            <a:noFill/>
          </a:ln>
        </p:spPr>
      </p:pic>
      <p:pic>
        <p:nvPicPr>
          <p:cNvPr id="203" name="Google Shape;203;p25"/>
          <p:cNvPicPr preferRelativeResize="0"/>
          <p:nvPr/>
        </p:nvPicPr>
        <p:blipFill>
          <a:blip r:embed="rId4">
            <a:alphaModFix/>
          </a:blip>
          <a:stretch>
            <a:fillRect/>
          </a:stretch>
        </p:blipFill>
        <p:spPr>
          <a:xfrm>
            <a:off x="7108000" y="3399625"/>
            <a:ext cx="1883600" cy="1299684"/>
          </a:xfrm>
          <a:prstGeom prst="rect">
            <a:avLst/>
          </a:prstGeom>
          <a:noFill/>
          <a:ln>
            <a:noFill/>
          </a:ln>
        </p:spPr>
      </p:pic>
      <p:pic>
        <p:nvPicPr>
          <p:cNvPr id="204" name="Google Shape;204;p25"/>
          <p:cNvPicPr preferRelativeResize="0"/>
          <p:nvPr/>
        </p:nvPicPr>
        <p:blipFill>
          <a:blip r:embed="rId3">
            <a:alphaModFix/>
          </a:blip>
          <a:stretch>
            <a:fillRect/>
          </a:stretch>
        </p:blipFill>
        <p:spPr>
          <a:xfrm>
            <a:off x="7595050" y="0"/>
            <a:ext cx="1457201" cy="3094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508000" y="152400"/>
            <a:ext cx="6447600" cy="990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GB" sz="5400">
                <a:solidFill>
                  <a:srgbClr val="90C226"/>
                </a:solidFill>
              </a:rPr>
              <a:t>Uniform</a:t>
            </a:r>
            <a:endParaRPr/>
          </a:p>
        </p:txBody>
      </p:sp>
      <p:sp>
        <p:nvSpPr>
          <p:cNvPr id="210" name="Google Shape;210;p26"/>
          <p:cNvSpPr txBox="1">
            <a:spLocks noGrp="1"/>
          </p:cNvSpPr>
          <p:nvPr>
            <p:ph type="body" idx="1"/>
          </p:nvPr>
        </p:nvSpPr>
        <p:spPr>
          <a:xfrm>
            <a:off x="508000" y="892350"/>
            <a:ext cx="6447600" cy="35448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1000"/>
              </a:spcBef>
              <a:spcAft>
                <a:spcPts val="0"/>
              </a:spcAft>
              <a:buClr>
                <a:srgbClr val="404040"/>
              </a:buClr>
              <a:buSzPts val="1600"/>
              <a:buChar char="❖"/>
            </a:pPr>
            <a:r>
              <a:rPr lang="en-GB" sz="2300" u="sng">
                <a:solidFill>
                  <a:srgbClr val="404040"/>
                </a:solidFill>
              </a:rPr>
              <a:t>Put your child’s name on everything!</a:t>
            </a:r>
            <a:endParaRPr sz="2300" u="sng">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300">
                <a:solidFill>
                  <a:srgbClr val="404040"/>
                </a:solidFill>
              </a:rPr>
              <a:t>Black trousers/skirt</a:t>
            </a:r>
            <a:endParaRPr sz="23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300">
                <a:solidFill>
                  <a:srgbClr val="404040"/>
                </a:solidFill>
              </a:rPr>
              <a:t>Black shoes</a:t>
            </a:r>
            <a:endParaRPr sz="23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300">
                <a:solidFill>
                  <a:srgbClr val="404040"/>
                </a:solidFill>
              </a:rPr>
              <a:t>Pale blue polo shirt</a:t>
            </a:r>
            <a:endParaRPr sz="23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300">
                <a:solidFill>
                  <a:srgbClr val="404040"/>
                </a:solidFill>
              </a:rPr>
              <a:t>Grey school jumper/cardigan</a:t>
            </a:r>
            <a:endParaRPr sz="23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300">
                <a:solidFill>
                  <a:srgbClr val="404040"/>
                </a:solidFill>
              </a:rPr>
              <a:t>White shirt and school tie</a:t>
            </a:r>
            <a:endParaRPr sz="23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300">
                <a:solidFill>
                  <a:srgbClr val="404040"/>
                </a:solidFill>
              </a:rPr>
              <a:t>Blazer</a:t>
            </a:r>
            <a:endParaRPr sz="2300">
              <a:solidFill>
                <a:srgbClr val="404040"/>
              </a:solidFill>
            </a:endParaRPr>
          </a:p>
          <a:p>
            <a:pPr marL="457200" lvl="0" indent="-330200" algn="l" rtl="0">
              <a:lnSpc>
                <a:spcPct val="115000"/>
              </a:lnSpc>
              <a:spcBef>
                <a:spcPts val="0"/>
              </a:spcBef>
              <a:spcAft>
                <a:spcPts val="0"/>
              </a:spcAft>
              <a:buClr>
                <a:srgbClr val="404040"/>
              </a:buClr>
              <a:buSzPts val="1600"/>
              <a:buChar char="❖"/>
            </a:pPr>
            <a:r>
              <a:rPr lang="en-GB" sz="2300">
                <a:solidFill>
                  <a:srgbClr val="404040"/>
                </a:solidFill>
              </a:rPr>
              <a:t>Gym Kit – black short and black plimsolls</a:t>
            </a:r>
            <a:endParaRPr sz="2300">
              <a:solidFill>
                <a:srgbClr val="404040"/>
              </a:solidFill>
            </a:endParaRPr>
          </a:p>
          <a:p>
            <a:pPr marL="457200" lvl="0" indent="0" algn="l" rtl="0">
              <a:lnSpc>
                <a:spcPct val="115000"/>
              </a:lnSpc>
              <a:spcBef>
                <a:spcPts val="1000"/>
              </a:spcBef>
              <a:spcAft>
                <a:spcPts val="0"/>
              </a:spcAft>
              <a:buNone/>
            </a:pPr>
            <a:endParaRPr sz="2100">
              <a:solidFill>
                <a:srgbClr val="404040"/>
              </a:solidFill>
            </a:endParaRPr>
          </a:p>
          <a:p>
            <a:pPr marL="457200" lvl="0" indent="0" algn="l" rtl="0">
              <a:lnSpc>
                <a:spcPct val="115000"/>
              </a:lnSpc>
              <a:spcBef>
                <a:spcPts val="1000"/>
              </a:spcBef>
              <a:spcAft>
                <a:spcPts val="0"/>
              </a:spcAft>
              <a:buNone/>
            </a:pPr>
            <a:endParaRPr sz="1500">
              <a:solidFill>
                <a:srgbClr val="404040"/>
              </a:solidFill>
            </a:endParaRPr>
          </a:p>
          <a:p>
            <a:pPr marL="0" lvl="0" indent="0" algn="l" rtl="0">
              <a:spcBef>
                <a:spcPts val="800"/>
              </a:spcBef>
              <a:spcAft>
                <a:spcPts val="0"/>
              </a:spcAft>
              <a:buNone/>
            </a:pPr>
            <a:endParaRPr/>
          </a:p>
        </p:txBody>
      </p:sp>
      <p:pic>
        <p:nvPicPr>
          <p:cNvPr id="211" name="Google Shape;211;p26"/>
          <p:cNvPicPr preferRelativeResize="0"/>
          <p:nvPr/>
        </p:nvPicPr>
        <p:blipFill>
          <a:blip r:embed="rId3">
            <a:alphaModFix/>
          </a:blip>
          <a:stretch>
            <a:fillRect/>
          </a:stretch>
        </p:blipFill>
        <p:spPr>
          <a:xfrm>
            <a:off x="5992550" y="2120525"/>
            <a:ext cx="1857375" cy="1238250"/>
          </a:xfrm>
          <a:prstGeom prst="rect">
            <a:avLst/>
          </a:prstGeom>
          <a:noFill/>
          <a:ln>
            <a:noFill/>
          </a:ln>
        </p:spPr>
      </p:pic>
      <p:pic>
        <p:nvPicPr>
          <p:cNvPr id="212" name="Google Shape;212;p26"/>
          <p:cNvPicPr preferRelativeResize="0"/>
          <p:nvPr/>
        </p:nvPicPr>
        <p:blipFill>
          <a:blip r:embed="rId4">
            <a:alphaModFix/>
          </a:blip>
          <a:stretch>
            <a:fillRect/>
          </a:stretch>
        </p:blipFill>
        <p:spPr>
          <a:xfrm>
            <a:off x="7108000" y="152400"/>
            <a:ext cx="1601050" cy="2152875"/>
          </a:xfrm>
          <a:prstGeom prst="rect">
            <a:avLst/>
          </a:prstGeom>
          <a:noFill/>
          <a:ln>
            <a:noFill/>
          </a:ln>
        </p:spPr>
      </p:pic>
      <p:pic>
        <p:nvPicPr>
          <p:cNvPr id="213" name="Google Shape;213;p26"/>
          <p:cNvPicPr preferRelativeResize="0"/>
          <p:nvPr/>
        </p:nvPicPr>
        <p:blipFill>
          <a:blip r:embed="rId5">
            <a:alphaModFix/>
          </a:blip>
          <a:stretch>
            <a:fillRect/>
          </a:stretch>
        </p:blipFill>
        <p:spPr>
          <a:xfrm>
            <a:off x="6889621" y="3191396"/>
            <a:ext cx="1753800" cy="175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GB" sz="3600">
                <a:solidFill>
                  <a:srgbClr val="90C226"/>
                </a:solidFill>
              </a:rPr>
              <a:t>Any questions?????</a:t>
            </a:r>
            <a:endParaRPr/>
          </a:p>
        </p:txBody>
      </p:sp>
      <p:pic>
        <p:nvPicPr>
          <p:cNvPr id="219" name="Google Shape;219;p27"/>
          <p:cNvPicPr preferRelativeResize="0"/>
          <p:nvPr/>
        </p:nvPicPr>
        <p:blipFill>
          <a:blip r:embed="rId3">
            <a:alphaModFix/>
          </a:blip>
          <a:stretch>
            <a:fillRect/>
          </a:stretch>
        </p:blipFill>
        <p:spPr>
          <a:xfrm>
            <a:off x="981350" y="1295471"/>
            <a:ext cx="5974249" cy="3366425"/>
          </a:xfrm>
          <a:prstGeom prst="rect">
            <a:avLst/>
          </a:prstGeom>
          <a:noFill/>
          <a:ln>
            <a:noFill/>
          </a:ln>
        </p:spPr>
      </p:pic>
      <p:sp>
        <p:nvSpPr>
          <p:cNvPr id="220" name="Google Shape;220;p27"/>
          <p:cNvSpPr txBox="1"/>
          <p:nvPr/>
        </p:nvSpPr>
        <p:spPr>
          <a:xfrm>
            <a:off x="803858" y="4450800"/>
            <a:ext cx="6792000" cy="47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dirty="0">
                <a:latin typeface="Trebuchet MS"/>
                <a:ea typeface="Trebuchet MS"/>
                <a:cs typeface="Trebuchet MS"/>
                <a:sym typeface="Trebuchet MS"/>
              </a:rPr>
              <a:t>Email us on garnock@ea.n-ayrshire.sch.uk</a:t>
            </a:r>
            <a:endParaRPr sz="1800" b="1" dirty="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365</Words>
  <Application>Microsoft Office PowerPoint</Application>
  <PresentationFormat>On-screen Show (16:9)</PresentationFormat>
  <Paragraphs>51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Noto Sans Symbols</vt:lpstr>
      <vt:lpstr>Trebuchet MS</vt:lpstr>
      <vt:lpstr>Facet</vt:lpstr>
      <vt:lpstr>P1 Induction Session 20-21</vt:lpstr>
      <vt:lpstr>School Day</vt:lpstr>
      <vt:lpstr>Literacy Phonological Awareness     </vt:lpstr>
      <vt:lpstr>Literacy -  Phonics     </vt:lpstr>
      <vt:lpstr>Literacy -  Reading    </vt:lpstr>
      <vt:lpstr>Literacy -  Tricky Words   </vt:lpstr>
      <vt:lpstr>Numeracy and Mathematics</vt:lpstr>
      <vt:lpstr>Uniform</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 Induction Session 20-21</dc:title>
  <dc:creator>Scott McMillan</dc:creator>
  <cp:lastModifiedBy>Scott McMillan</cp:lastModifiedBy>
  <cp:revision>4</cp:revision>
  <dcterms:modified xsi:type="dcterms:W3CDTF">2020-06-16T10:57:48Z</dcterms:modified>
</cp:coreProperties>
</file>