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4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3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Morton Drumchapel High" userId="S::gw08mortonlindsey@glow.sch.uk::ccf1d2d8-9f11-496c-beb8-c15f0d209212" providerId="AD" clId="Web-{5FB8EA5F-D5B4-4379-98AE-FDB48C6C60AD}"/>
    <pc:docChg chg="modSld">
      <pc:chgData name="Lindsey Morton Drumchapel High" userId="S::gw08mortonlindsey@glow.sch.uk::ccf1d2d8-9f11-496c-beb8-c15f0d209212" providerId="AD" clId="Web-{5FB8EA5F-D5B4-4379-98AE-FDB48C6C60AD}" dt="2018-05-31T11:33:46.578" v="3" actId="20577"/>
      <pc:docMkLst>
        <pc:docMk/>
      </pc:docMkLst>
      <pc:sldChg chg="modSp">
        <pc:chgData name="Lindsey Morton Drumchapel High" userId="S::gw08mortonlindsey@glow.sch.uk::ccf1d2d8-9f11-496c-beb8-c15f0d209212" providerId="AD" clId="Web-{5FB8EA5F-D5B4-4379-98AE-FDB48C6C60AD}" dt="2018-05-31T11:33:46.578" v="2" actId="20577"/>
        <pc:sldMkLst>
          <pc:docMk/>
          <pc:sldMk cId="2570230315" sldId="283"/>
        </pc:sldMkLst>
        <pc:spChg chg="mod">
          <ac:chgData name="Lindsey Morton Drumchapel High" userId="S::gw08mortonlindsey@glow.sch.uk::ccf1d2d8-9f11-496c-beb8-c15f0d209212" providerId="AD" clId="Web-{5FB8EA5F-D5B4-4379-98AE-FDB48C6C60AD}" dt="2018-05-31T11:33:46.578" v="2" actId="20577"/>
          <ac:spMkLst>
            <pc:docMk/>
            <pc:sldMk cId="2570230315" sldId="283"/>
            <ac:spMk id="2" creationId="{00000000-0000-0000-0000-000000000000}"/>
          </ac:spMkLst>
        </pc:spChg>
      </pc:sldChg>
    </pc:docChg>
  </pc:docChgLst>
  <pc:docChgLst>
    <pc:chgData name="Mr Paterson" userId="S::gw09patersonmark2@glow.sch.uk::6a0126e9-6d18-4969-bf74-d6fd121d7650" providerId="AD" clId="Web-{F8EB8F26-2CC8-4693-A556-FB93AC42598E}"/>
    <pc:docChg chg="sldOrd">
      <pc:chgData name="Mr Paterson" userId="S::gw09patersonmark2@glow.sch.uk::6a0126e9-6d18-4969-bf74-d6fd121d7650" providerId="AD" clId="Web-{F8EB8F26-2CC8-4693-A556-FB93AC42598E}" dt="2018-06-05T08:57:30.615" v="0"/>
      <pc:docMkLst>
        <pc:docMk/>
      </pc:docMkLst>
      <pc:sldChg chg="ord">
        <pc:chgData name="Mr Paterson" userId="S::gw09patersonmark2@glow.sch.uk::6a0126e9-6d18-4969-bf74-d6fd121d7650" providerId="AD" clId="Web-{F8EB8F26-2CC8-4693-A556-FB93AC42598E}" dt="2018-06-05T08:57:30.615" v="0"/>
        <pc:sldMkLst>
          <pc:docMk/>
          <pc:sldMk cId="3070123505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3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6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7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7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30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9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6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9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28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5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62004-0E64-4049-9BC0-A9574864D0E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1ADC-9D64-4907-95AF-7C42D5D27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9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wlby One SC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ndy Round BTN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ndy Round BTN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ndy Round BTN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ndy Round BTN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ndy Round BT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religious%20symbols&amp;source=images&amp;cd=&amp;cad=rja&amp;docid=rKFes80BX3thaM&amp;tbnid=EnbP9m1MF2amqM:&amp;ved=0CAUQjRw&amp;url=http://www.dreamstime.com/royalty-free-stock-image-religious-symbols-image27306866&amp;ei=vPYEUpr6FaLB0QWcn4CICw&amp;psig=AFQjCNHf2yIXwk2RcB1ixp55HQI9-Y29Iw&amp;ust=1376143290422202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url?sa=i&amp;rct=j&amp;q=morality&amp;source=images&amp;cd=&amp;cad=rja&amp;docid=KpZmDQl1M1Z3uM&amp;tbnid=yqyYvxVMopbkyM:&amp;ved=0CAUQjRw&amp;url=http://dentonbible.org/stories/culture-watch-redefining-morality/&amp;ei=1_UEUsa-BueX1AXl4ICIDw&amp;bvm=bv.50500085,d.d2k&amp;psig=AFQjCNEh8oY_CTkQ00JCIC3wiQOgmr4U8w&amp;ust=1376143178335006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" y="332656"/>
            <a:ext cx="9143379" cy="3024877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5" r="24199"/>
          <a:stretch/>
        </p:blipFill>
        <p:spPr>
          <a:xfrm>
            <a:off x="323528" y="3717032"/>
            <a:ext cx="1302328" cy="2571429"/>
          </a:xfrm>
          <a:prstGeom prst="rect">
            <a:avLst/>
          </a:prstGeom>
        </p:spPr>
      </p:pic>
      <p:pic>
        <p:nvPicPr>
          <p:cNvPr id="1026" name="Picture 2" descr="http://dentonbible.org/wp-content/uploads/istock_000017356047small_wide-59a19304fd5e7a5819f1bf20f9796caa43b1fbf7-s6-c1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14102"/>
            <a:ext cx="3888432" cy="21772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religious-symbols-2730686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5041"/>
            <a:ext cx="2513306" cy="25133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24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Is it ever </a:t>
            </a:r>
            <a:r>
              <a:rPr lang="en-GB" sz="6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OK </a:t>
            </a:r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to lie?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0" y="116632"/>
            <a:ext cx="7328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337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How did we get here?</a:t>
            </a:r>
          </a:p>
        </p:txBody>
      </p:sp>
      <p:sp>
        <p:nvSpPr>
          <p:cNvPr id="2" name="Rectangle 1"/>
          <p:cNvSpPr/>
          <p:nvPr/>
        </p:nvSpPr>
        <p:spPr>
          <a:xfrm>
            <a:off x="4032" y="116632"/>
            <a:ext cx="13276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005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owlby One SC" pitchFamily="2" charset="0"/>
              </a:rPr>
              <a:t>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4000" dirty="0">
                <a:latin typeface="Chanson Heavy SF" pitchFamily="34" charset="0"/>
              </a:rPr>
              <a:t>Can you think of any other Big Questions?</a:t>
            </a:r>
          </a:p>
          <a:p>
            <a:endParaRPr lang="en-GB" dirty="0">
              <a:latin typeface="Chanson Heavy SF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72816"/>
            <a:ext cx="3787306" cy="2520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93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latin typeface="Bowlby One SC" pitchFamily="2" charset="0"/>
              </a:rPr>
              <a:t>Think about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FF"/>
                </a:solidFill>
                <a:latin typeface="Chanson Heavy SF" pitchFamily="34" charset="0"/>
              </a:rPr>
              <a:t>You are about to see a series of BIG QUESTIONS</a:t>
            </a:r>
          </a:p>
          <a:p>
            <a:r>
              <a:rPr lang="en-GB" dirty="0">
                <a:solidFill>
                  <a:srgbClr val="00B050"/>
                </a:solidFill>
                <a:latin typeface="Chanson Heavy SF" pitchFamily="34" charset="0"/>
              </a:rPr>
              <a:t>Your job is to answer each question, but…</a:t>
            </a:r>
          </a:p>
          <a:p>
            <a:r>
              <a:rPr lang="en-GB" dirty="0">
                <a:solidFill>
                  <a:srgbClr val="FFC000"/>
                </a:solidFill>
                <a:latin typeface="Chanson Heavy SF" pitchFamily="34" charset="0"/>
              </a:rPr>
              <a:t>… most importantly, you MUST give a REASON for your ANSWER!</a:t>
            </a:r>
          </a:p>
          <a:p>
            <a:r>
              <a:rPr lang="en-GB" dirty="0">
                <a:solidFill>
                  <a:srgbClr val="0070C0"/>
                </a:solidFill>
                <a:latin typeface="Chanson Heavy SF" pitchFamily="34" charset="0"/>
              </a:rPr>
              <a:t>Always say WHY you think what you think!</a:t>
            </a:r>
          </a:p>
        </p:txBody>
      </p:sp>
    </p:spTree>
    <p:extLst>
      <p:ext uri="{BB962C8B-B14F-4D97-AF65-F5344CB8AC3E}">
        <p14:creationId xmlns:p14="http://schemas.microsoft.com/office/powerpoint/2010/main" val="138987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42438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Is there life on other planets?</a:t>
            </a:r>
          </a:p>
        </p:txBody>
      </p:sp>
      <p:sp>
        <p:nvSpPr>
          <p:cNvPr id="2" name="Rectangle 1"/>
          <p:cNvSpPr/>
          <p:nvPr/>
        </p:nvSpPr>
        <p:spPr>
          <a:xfrm>
            <a:off x="-13522" y="116632"/>
            <a:ext cx="7777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840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Is it right to eat meat?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0" y="116632"/>
            <a:ext cx="7328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527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FF66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Should girls and boys be treated equally?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0" y="116632"/>
            <a:ext cx="7328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369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Is there a </a:t>
            </a:r>
            <a:r>
              <a:rPr lang="en-GB" sz="6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God</a:t>
            </a:r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0" y="116632"/>
            <a:ext cx="7328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774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Should we give to charity?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0" y="116632"/>
            <a:ext cx="7328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028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FF66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What happens when we die?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0" y="116632"/>
            <a:ext cx="7328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970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470180" y="980728"/>
            <a:ext cx="8064896" cy="4608512"/>
          </a:xfrm>
          <a:prstGeom prst="wedgeRoundRectCallout">
            <a:avLst>
              <a:gd name="adj1" fmla="val -50123"/>
              <a:gd name="adj2" fmla="val 64626"/>
              <a:gd name="adj3" fmla="val 16667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nson Heavy SF" pitchFamily="34" charset="0"/>
              </a:rPr>
              <a:t>How do we know right from wrong?</a:t>
            </a:r>
          </a:p>
        </p:txBody>
      </p:sp>
      <p:sp>
        <p:nvSpPr>
          <p:cNvPr id="2" name="Rectangle 1"/>
          <p:cNvSpPr/>
          <p:nvPr/>
        </p:nvSpPr>
        <p:spPr>
          <a:xfrm>
            <a:off x="8920" y="116632"/>
            <a:ext cx="7328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wlby One SC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008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AF638A7C9B245883BE27B252144BD" ma:contentTypeVersion="9" ma:contentTypeDescription="Create a new document." ma:contentTypeScope="" ma:versionID="84b57d5a32769208eff4b1e9a7fcbafa">
  <xsd:schema xmlns:xsd="http://www.w3.org/2001/XMLSchema" xmlns:xs="http://www.w3.org/2001/XMLSchema" xmlns:p="http://schemas.microsoft.com/office/2006/metadata/properties" xmlns:ns2="544c1d8c-1312-4378-bc8a-d801a0c73918" xmlns:ns3="bf7b1a5a-99f1-4ce4-9e8c-27a2baf0072b" targetNamespace="http://schemas.microsoft.com/office/2006/metadata/properties" ma:root="true" ma:fieldsID="da1050f5dcbf9ad57bc674d38b027432" ns2:_="" ns3:_="">
    <xsd:import namespace="544c1d8c-1312-4378-bc8a-d801a0c73918"/>
    <xsd:import namespace="bf7b1a5a-99f1-4ce4-9e8c-27a2baf0072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c1d8c-1312-4378-bc8a-d801a0c739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b1a5a-99f1-4ce4-9e8c-27a2baf00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DF8190-DE65-435E-B65E-1EC469E71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4c1d8c-1312-4378-bc8a-d801a0c73918"/>
    <ds:schemaRef ds:uri="bf7b1a5a-99f1-4ce4-9e8c-27a2baf00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3FF12-15D5-4585-8FD5-480C7DAEE98F}">
  <ds:schemaRefs>
    <ds:schemaRef ds:uri="http://purl.org/dc/dcmitype/"/>
    <ds:schemaRef ds:uri="bf7b1a5a-99f1-4ce4-9e8c-27a2baf0072b"/>
    <ds:schemaRef ds:uri="544c1d8c-1312-4378-bc8a-d801a0c7391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7DC9C0-D341-49F0-B601-7BB2E56464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124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Bowlby One SC</vt:lpstr>
      <vt:lpstr>Calibri</vt:lpstr>
      <vt:lpstr>Candy Round BTN</vt:lpstr>
      <vt:lpstr>Chanson Heavy SF</vt:lpstr>
      <vt:lpstr>Office Theme</vt:lpstr>
      <vt:lpstr>PowerPoint Presentation</vt:lpstr>
      <vt:lpstr>Think about 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Extension</vt:lpstr>
    </vt:vector>
  </TitlesOfParts>
  <Company>Glasgow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LMorton</dc:creator>
  <cp:lastModifiedBy>JAuty</cp:lastModifiedBy>
  <cp:revision>18</cp:revision>
  <cp:lastPrinted>2018-06-07T10:17:53Z</cp:lastPrinted>
  <dcterms:created xsi:type="dcterms:W3CDTF">2018-05-04T08:54:34Z</dcterms:created>
  <dcterms:modified xsi:type="dcterms:W3CDTF">2020-05-28T10:21:38Z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0x010100754AF638A7C9B245883BE27B252144BD</vt:lpwstr>
  </property>
</Properties>
</file>