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6" r:id="rId6"/>
    <p:sldId id="274" r:id="rId7"/>
    <p:sldId id="258" r:id="rId8"/>
    <p:sldId id="279" r:id="rId9"/>
    <p:sldId id="259" r:id="rId10"/>
    <p:sldId id="275" r:id="rId11"/>
    <p:sldId id="268" r:id="rId12"/>
    <p:sldId id="263" r:id="rId13"/>
    <p:sldId id="272" r:id="rId14"/>
    <p:sldId id="280" r:id="rId15"/>
    <p:sldId id="267" r:id="rId16"/>
    <p:sldId id="273" r:id="rId17"/>
    <p:sldId id="28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00"/>
    <a:srgbClr val="093C71"/>
    <a:srgbClr val="4EF321"/>
    <a:srgbClr val="0A0EB6"/>
    <a:srgbClr val="FF0066"/>
    <a:srgbClr val="9933FF"/>
    <a:srgbClr val="15FF7F"/>
    <a:srgbClr val="FFFF00"/>
    <a:srgbClr val="FFFF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80969" autoAdjust="0"/>
  </p:normalViewPr>
  <p:slideViewPr>
    <p:cSldViewPr snapToGrid="0">
      <p:cViewPr varScale="1">
        <p:scale>
          <a:sx n="60" d="100"/>
          <a:sy n="60" d="100"/>
        </p:scale>
        <p:origin x="972" y="72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0DED-5A59-40D6-AB11-EF9D9036856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255-5998-4D2A-90B0-7420F77C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5/22/2020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3795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6152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627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2980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395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363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99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1769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5524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897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xmlns="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xmlns="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xmlns="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xmlns="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xmlns="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xmlns="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xmlns="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xmlns="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xmlns="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xmlns="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xmlns="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xmlns="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12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xmlns="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xmlns="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xmlns="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13" Type="http://schemas.openxmlformats.org/officeDocument/2006/relationships/image" Target="../media/image61.jpg"/><Relationship Id="rId18" Type="http://schemas.openxmlformats.org/officeDocument/2006/relationships/image" Target="../media/image66.jpg"/><Relationship Id="rId26" Type="http://schemas.openxmlformats.org/officeDocument/2006/relationships/image" Target="../media/image74.jpg"/><Relationship Id="rId3" Type="http://schemas.openxmlformats.org/officeDocument/2006/relationships/image" Target="../media/image52.png"/><Relationship Id="rId21" Type="http://schemas.openxmlformats.org/officeDocument/2006/relationships/image" Target="../media/image69.png"/><Relationship Id="rId7" Type="http://schemas.openxmlformats.org/officeDocument/2006/relationships/image" Target="../media/image56.jpg"/><Relationship Id="rId12" Type="http://schemas.openxmlformats.org/officeDocument/2006/relationships/image" Target="../media/image60.jpg"/><Relationship Id="rId17" Type="http://schemas.openxmlformats.org/officeDocument/2006/relationships/image" Target="../media/image65.png"/><Relationship Id="rId25" Type="http://schemas.openxmlformats.org/officeDocument/2006/relationships/image" Target="../media/image73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jpg"/><Relationship Id="rId20" Type="http://schemas.openxmlformats.org/officeDocument/2006/relationships/image" Target="../media/image6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g"/><Relationship Id="rId11" Type="http://schemas.openxmlformats.org/officeDocument/2006/relationships/image" Target="../media/image59.jpg"/><Relationship Id="rId24" Type="http://schemas.openxmlformats.org/officeDocument/2006/relationships/image" Target="../media/image72.png"/><Relationship Id="rId5" Type="http://schemas.openxmlformats.org/officeDocument/2006/relationships/image" Target="../media/image54.jp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jpg"/><Relationship Id="rId19" Type="http://schemas.openxmlformats.org/officeDocument/2006/relationships/image" Target="../media/image67.jpg"/><Relationship Id="rId4" Type="http://schemas.openxmlformats.org/officeDocument/2006/relationships/image" Target="../media/image53.jpg"/><Relationship Id="rId9" Type="http://schemas.openxmlformats.org/officeDocument/2006/relationships/image" Target="../media/image57.jpg"/><Relationship Id="rId14" Type="http://schemas.openxmlformats.org/officeDocument/2006/relationships/image" Target="../media/image62.jpg"/><Relationship Id="rId22" Type="http://schemas.openxmlformats.org/officeDocument/2006/relationships/image" Target="../media/image7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76.png"/><Relationship Id="rId18" Type="http://schemas.openxmlformats.org/officeDocument/2006/relationships/image" Target="../media/image37.png"/><Relationship Id="rId3" Type="http://schemas.openxmlformats.org/officeDocument/2006/relationships/image" Target="../media/image35.jpg"/><Relationship Id="rId7" Type="http://schemas.openxmlformats.org/officeDocument/2006/relationships/image" Target="../media/image32.jpg"/><Relationship Id="rId12" Type="http://schemas.openxmlformats.org/officeDocument/2006/relationships/image" Target="../media/image34.jpg"/><Relationship Id="rId17" Type="http://schemas.openxmlformats.org/officeDocument/2006/relationships/image" Target="../media/image78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g"/><Relationship Id="rId11" Type="http://schemas.openxmlformats.org/officeDocument/2006/relationships/image" Target="../media/image30.jpg"/><Relationship Id="rId5" Type="http://schemas.openxmlformats.org/officeDocument/2006/relationships/image" Target="../media/image36.jpg"/><Relationship Id="rId15" Type="http://schemas.openxmlformats.org/officeDocument/2006/relationships/image" Target="../media/image38.jpg"/><Relationship Id="rId10" Type="http://schemas.openxmlformats.org/officeDocument/2006/relationships/image" Target="../media/image28.jpg"/><Relationship Id="rId4" Type="http://schemas.openxmlformats.org/officeDocument/2006/relationships/image" Target="../media/image29.jpg"/><Relationship Id="rId9" Type="http://schemas.openxmlformats.org/officeDocument/2006/relationships/image" Target="../media/image31.png"/><Relationship Id="rId1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g"/><Relationship Id="rId5" Type="http://schemas.openxmlformats.org/officeDocument/2006/relationships/image" Target="../media/image3.pn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84" y="365884"/>
            <a:ext cx="6295785" cy="5114894"/>
          </a:xfrm>
          <a:prstGeom prst="rect">
            <a:avLst/>
          </a:prstGeom>
        </p:spPr>
      </p:pic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68" y="816119"/>
            <a:ext cx="10814847" cy="2723598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11000" b="1" dirty="0" smtClean="0">
                <a:latin typeface="Bauhaus 93" panose="04030905020B02020C02" pitchFamily="82" charset="0"/>
                <a:cs typeface="Courier New" panose="02070309020205020404" pitchFamily="49" charset="0"/>
              </a:rPr>
              <a:t>Garnock</a:t>
            </a:r>
            <a:br>
              <a:rPr lang="en-US" sz="11000" b="1" dirty="0" smtClean="0">
                <a:latin typeface="Bauhaus 93" panose="04030905020B02020C02" pitchFamily="82" charset="0"/>
                <a:cs typeface="Courier New" panose="02070309020205020404" pitchFamily="49" charset="0"/>
              </a:rPr>
            </a:br>
            <a:r>
              <a:rPr lang="en-US" sz="11000" b="1" dirty="0" smtClean="0">
                <a:latin typeface="Bauhaus 93" panose="04030905020B02020C02" pitchFamily="82" charset="0"/>
                <a:cs typeface="Courier New" panose="02070309020205020404" pitchFamily="49" charset="0"/>
              </a:rPr>
              <a:t>Community </a:t>
            </a:r>
            <a:br>
              <a:rPr lang="en-US" sz="11000" b="1" dirty="0" smtClean="0">
                <a:latin typeface="Bauhaus 93" panose="04030905020B02020C02" pitchFamily="82" charset="0"/>
                <a:cs typeface="Courier New" panose="02070309020205020404" pitchFamily="49" charset="0"/>
              </a:rPr>
            </a:br>
            <a:r>
              <a:rPr lang="en-US" sz="11000" b="1" dirty="0" smtClean="0">
                <a:latin typeface="Bauhaus 93" panose="04030905020B02020C02" pitchFamily="82" charset="0"/>
                <a:cs typeface="Courier New" panose="02070309020205020404" pitchFamily="49" charset="0"/>
              </a:rPr>
              <a:t>Campus</a:t>
            </a:r>
            <a:endParaRPr lang="en-US" sz="11000" b="1" dirty="0">
              <a:latin typeface="Bauhaus 93" panose="04030905020B02020C02" pitchFamily="82" charset="0"/>
              <a:cs typeface="Courier New" panose="02070309020205020404" pitchFamily="49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6" y="5648809"/>
            <a:ext cx="1405567" cy="1022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815">
            <a:off x="9609040" y="4699822"/>
            <a:ext cx="1087727" cy="10434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302">
            <a:off x="8537795" y="4902173"/>
            <a:ext cx="1144436" cy="762957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310" y="3661658"/>
            <a:ext cx="5782614" cy="963184"/>
          </a:xfrm>
        </p:spPr>
        <p:txBody>
          <a:bodyPr/>
          <a:lstStyle/>
          <a:p>
            <a:r>
              <a:rPr lang="en-US" sz="5400" b="1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P7 Transition</a:t>
            </a:r>
            <a:endParaRPr lang="en-US" sz="5400" b="1" noProof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33117"/>
              </p:ext>
            </p:extLst>
          </p:nvPr>
        </p:nvGraphicFramePr>
        <p:xfrm>
          <a:off x="9181310" y="6397928"/>
          <a:ext cx="2913954" cy="382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38217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138" y="4611420"/>
            <a:ext cx="804862" cy="8048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506" y="4414655"/>
            <a:ext cx="752345" cy="11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65496"/>
              </p:ext>
            </p:extLst>
          </p:nvPr>
        </p:nvGraphicFramePr>
        <p:xfrm>
          <a:off x="9181310" y="6362508"/>
          <a:ext cx="2913954" cy="412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41281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24" y="165003"/>
            <a:ext cx="4678278" cy="1100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3790" y="554636"/>
            <a:ext cx="344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Viner Hand ITC" panose="03070502030502020203" pitchFamily="66" charset="0"/>
              </a:rPr>
              <a:t>Our school</a:t>
            </a:r>
            <a:endParaRPr lang="en-GB" sz="4000" dirty="0">
              <a:latin typeface="Viner Hand ITC" panose="03070502030502020203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3" y="1584943"/>
            <a:ext cx="969575" cy="1076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94" y="1613540"/>
            <a:ext cx="991268" cy="1047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72" y="4985875"/>
            <a:ext cx="1070990" cy="987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8" y="5011911"/>
            <a:ext cx="933992" cy="986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60" y="3275578"/>
            <a:ext cx="870010" cy="1030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1" y="3275578"/>
            <a:ext cx="945957" cy="10063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0860" y="2013102"/>
            <a:ext cx="1392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</a:rPr>
              <a:t>Creativity</a:t>
            </a:r>
            <a:endParaRPr lang="en-GB" sz="2000" b="1" dirty="0">
              <a:solidFill>
                <a:srgbClr val="FFC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606602" y="3213432"/>
            <a:ext cx="1943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Determination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566438" y="4985875"/>
            <a:ext cx="135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Respect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918055" y="1737185"/>
            <a:ext cx="197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15FF7F"/>
                </a:solidFill>
              </a:rPr>
              <a:t>Responsibility</a:t>
            </a:r>
            <a:endParaRPr lang="en-GB" sz="2000" b="1" dirty="0">
              <a:solidFill>
                <a:srgbClr val="15FF7F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853170" y="3165258"/>
            <a:ext cx="1851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Teamwork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947362" y="4997588"/>
            <a:ext cx="197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</a:rPr>
              <a:t>Achievement</a:t>
            </a:r>
            <a:endParaRPr lang="en-GB" sz="2000" b="1" dirty="0"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54052" y="4985875"/>
            <a:ext cx="2636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</a:rPr>
              <a:t>Successfully reach your goals and achieve your dreams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95642" y="1460722"/>
            <a:ext cx="2798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5FF7F"/>
                </a:solidFill>
                <a:latin typeface="Arial" panose="020B0604020202020204" pitchFamily="34" charset="0"/>
              </a:rPr>
              <a:t>Stay controlled and realise the potential impact your actions </a:t>
            </a:r>
            <a:endParaRPr lang="en-GB" b="1" dirty="0" smtClean="0">
              <a:solidFill>
                <a:srgbClr val="15FF7F"/>
              </a:solidFill>
              <a:latin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15FF7F"/>
                </a:solidFill>
                <a:latin typeface="Arial" panose="020B0604020202020204" pitchFamily="34" charset="0"/>
              </a:rPr>
              <a:t>may </a:t>
            </a:r>
            <a:r>
              <a:rPr lang="en-GB" b="1" dirty="0">
                <a:solidFill>
                  <a:srgbClr val="15FF7F"/>
                </a:solidFill>
                <a:latin typeface="Arial" panose="020B0604020202020204" pitchFamily="34" charset="0"/>
              </a:rPr>
              <a:t>have.</a:t>
            </a:r>
            <a:endParaRPr lang="en-GB" b="1" dirty="0">
              <a:solidFill>
                <a:srgbClr val="15FF7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99423" y="3108398"/>
            <a:ext cx="32705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Learn to get past each other’s differences, work and share ideas together, whilst listening and helping one another.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23082" y="1662632"/>
            <a:ext cx="2608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</a:rPr>
              <a:t>Step </a:t>
            </a: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out with </a:t>
            </a:r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</a:rPr>
              <a:t>your comfort zone, express yourself and think outside the box.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13220" y="3613542"/>
            <a:ext cx="3269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</a:rPr>
              <a:t>Never let anything get in 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your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</a:rPr>
              <a:t>way, keep trying, stay 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positive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</a:rPr>
              <a:t>and don't give up.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</a:rPr>
              <a:t> </a:t>
            </a:r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23082" y="5019692"/>
            <a:ext cx="2608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</a:rPr>
              <a:t>Accept that everyone is unique and has their own personality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863" y="6362508"/>
            <a:ext cx="731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nsolas" panose="020B0609020204030204" pitchFamily="49" charset="0"/>
              </a:rPr>
              <a:t>Use this to </a:t>
            </a:r>
            <a:r>
              <a:rPr lang="en-GB" sz="2000" dirty="0" smtClean="0">
                <a:latin typeface="Consolas" panose="020B0609020204030204" pitchFamily="49" charset="0"/>
              </a:rPr>
              <a:t>help you complete p13 of the booklet</a:t>
            </a:r>
            <a:endParaRPr lang="en-GB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46" y="362310"/>
            <a:ext cx="10914953" cy="5767714"/>
          </a:xfrm>
          <a:solidFill>
            <a:srgbClr val="FF6B00"/>
          </a:solidFill>
          <a:ln>
            <a:solidFill>
              <a:srgbClr val="093C71"/>
            </a:solidFill>
          </a:ln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0805" y="529389"/>
            <a:ext cx="10784120" cy="5600636"/>
          </a:xfrm>
          <a:solidFill>
            <a:srgbClr val="093C71"/>
          </a:solidFill>
          <a:ln>
            <a:solidFill>
              <a:srgbClr val="FF6B00"/>
            </a:solidFill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noProof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noProof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noProof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 would you like to achieve at Garnock?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800" noProof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 extra curricular clubs?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Gain qualifications?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FF6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 new friends?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99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Learn new skills?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4EF3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Represent the school?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 the school band?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Take part in a school show?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Have a leadership role?</a:t>
            </a:r>
            <a:endParaRPr lang="en-US" sz="2800" noProof="1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GB" sz="20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374" y="2658124"/>
            <a:ext cx="1815219" cy="1403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489" y="1087957"/>
            <a:ext cx="1822991" cy="142543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10558"/>
              </p:ext>
            </p:extLst>
          </p:nvPr>
        </p:nvGraphicFramePr>
        <p:xfrm>
          <a:off x="9181310" y="6362508"/>
          <a:ext cx="2913954" cy="41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41759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45" y="4294055"/>
            <a:ext cx="1886526" cy="1429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213">
            <a:off x="50623" y="5506045"/>
            <a:ext cx="1553115" cy="696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158" y="6362508"/>
            <a:ext cx="7042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nsolas" panose="020B0609020204030204" pitchFamily="49" charset="0"/>
              </a:rPr>
              <a:t>Use this </a:t>
            </a:r>
            <a:r>
              <a:rPr lang="en-GB" sz="2000" dirty="0" smtClean="0">
                <a:latin typeface="Consolas" panose="020B0609020204030204" pitchFamily="49" charset="0"/>
              </a:rPr>
              <a:t>to help you </a:t>
            </a:r>
            <a:r>
              <a:rPr lang="en-GB" sz="2000" dirty="0" smtClean="0">
                <a:latin typeface="Consolas" panose="020B0609020204030204" pitchFamily="49" charset="0"/>
              </a:rPr>
              <a:t>complete </a:t>
            </a:r>
            <a:r>
              <a:rPr lang="en-GB" sz="2000" dirty="0" smtClean="0">
                <a:latin typeface="Consolas" panose="020B0609020204030204" pitchFamily="49" charset="0"/>
              </a:rPr>
              <a:t>p14 of the booklet</a:t>
            </a:r>
            <a:endParaRPr lang="en-GB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80523"/>
              </p:ext>
            </p:extLst>
          </p:nvPr>
        </p:nvGraphicFramePr>
        <p:xfrm>
          <a:off x="9181310" y="6362508"/>
          <a:ext cx="2913954" cy="41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41759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641500"/>
              </p:ext>
            </p:extLst>
          </p:nvPr>
        </p:nvGraphicFramePr>
        <p:xfrm>
          <a:off x="677701" y="1619004"/>
          <a:ext cx="10790506" cy="429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6522"/>
                <a:gridCol w="6339524"/>
                <a:gridCol w="3944460"/>
              </a:tblGrid>
              <a:tr h="600138">
                <a:tc>
                  <a:txBody>
                    <a:bodyPr/>
                    <a:lstStyle/>
                    <a:p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What</a:t>
                      </a:r>
                      <a:r>
                        <a:rPr lang="en-GB" b="0" baseline="0" dirty="0" smtClean="0"/>
                        <a:t> will I do if I get lost going to classes?</a:t>
                      </a:r>
                      <a:endParaRPr lang="en-GB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Do</a:t>
                      </a:r>
                      <a:r>
                        <a:rPr lang="en-GB" b="0" baseline="0" dirty="0" smtClean="0"/>
                        <a:t> not panic, ask a member of staff to help you.</a:t>
                      </a:r>
                      <a:endParaRPr lang="en-GB" b="0" dirty="0" smtClean="0"/>
                    </a:p>
                  </a:txBody>
                  <a:tcPr/>
                </a:tc>
              </a:tr>
              <a:tr h="600138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What should I do if I feel ill in school?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Tell your teacher and someone will take you to the medical room.</a:t>
                      </a:r>
                    </a:p>
                  </a:txBody>
                  <a:tcPr/>
                </a:tc>
              </a:tr>
              <a:tr h="342936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Who should my parents phone if there is a problem?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Your Pastoral teacher</a:t>
                      </a:r>
                      <a:endParaRPr lang="en-GB" dirty="0"/>
                    </a:p>
                  </a:txBody>
                  <a:tcPr/>
                </a:tc>
              </a:tr>
              <a:tr h="342936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If I have a problem when I’m at school, who would I tell?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Your Pastoral</a:t>
                      </a:r>
                      <a:r>
                        <a:rPr lang="en-GB" baseline="0" dirty="0" smtClean="0"/>
                        <a:t> teacher </a:t>
                      </a:r>
                      <a:endParaRPr lang="en-GB" dirty="0"/>
                    </a:p>
                  </a:txBody>
                  <a:tcPr/>
                </a:tc>
              </a:tr>
              <a:tr h="342936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Where do</a:t>
                      </a:r>
                      <a:r>
                        <a:rPr lang="en-GB" baseline="0" dirty="0" smtClean="0"/>
                        <a:t> you eat lunch?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Dinner</a:t>
                      </a:r>
                      <a:r>
                        <a:rPr lang="en-GB" baseline="0" dirty="0" smtClean="0"/>
                        <a:t> hall in open area</a:t>
                      </a:r>
                      <a:endParaRPr lang="en-GB" dirty="0"/>
                    </a:p>
                  </a:txBody>
                  <a:tcPr/>
                </a:tc>
              </a:tr>
              <a:tr h="600138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Where are the toilets?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There</a:t>
                      </a:r>
                      <a:r>
                        <a:rPr lang="en-GB" baseline="0" dirty="0" smtClean="0"/>
                        <a:t> are boys and girls toilets in most departments</a:t>
                      </a:r>
                      <a:endParaRPr lang="en-GB" dirty="0"/>
                    </a:p>
                  </a:txBody>
                  <a:tcPr/>
                </a:tc>
              </a:tr>
              <a:tr h="600138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 can I make</a:t>
                      </a:r>
                      <a:r>
                        <a:rPr lang="en-GB" baseline="0" dirty="0" smtClean="0"/>
                        <a:t> new friends?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Join clubs in school to meet new people</a:t>
                      </a:r>
                      <a:endParaRPr lang="en-GB" dirty="0"/>
                    </a:p>
                  </a:txBody>
                  <a:tcPr/>
                </a:tc>
              </a:tr>
              <a:tr h="342936"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How</a:t>
                      </a:r>
                      <a:r>
                        <a:rPr lang="en-GB" baseline="0" dirty="0" smtClean="0"/>
                        <a:t> will I find my way around the school to begin with?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Buddies will help you to begin with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1" y="275979"/>
            <a:ext cx="3150494" cy="1343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3242" y="802105"/>
            <a:ext cx="688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n w="0"/>
                <a:solidFill>
                  <a:srgbClr val="FF6B00"/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FREQUENTLY ASKED QUESTIONS</a:t>
            </a:r>
            <a:endParaRPr lang="en-GB" sz="2400" b="1" dirty="0">
              <a:ln w="0"/>
              <a:solidFill>
                <a:srgbClr val="FF6B00"/>
              </a:solidFill>
              <a:effectLst>
                <a:reflection blurRad="6350" stA="53000" endA="300" endPos="35500" dir="5400000" sy="-90000" algn="bl" rotWithShape="0"/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30" y="373549"/>
            <a:ext cx="3835317" cy="2581994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8800" b="1" dirty="0" smtClean="0">
                <a:latin typeface="Chiller" panose="04020404031007020602" pitchFamily="82" charset="0"/>
                <a:cs typeface="Courier New" panose="02070309020205020404" pitchFamily="49" charset="0"/>
              </a:rPr>
              <a:t>Things that </a:t>
            </a:r>
            <a:br>
              <a:rPr lang="en-US" sz="8800" b="1" dirty="0" smtClean="0">
                <a:latin typeface="Chiller" panose="04020404031007020602" pitchFamily="82" charset="0"/>
                <a:cs typeface="Courier New" panose="02070309020205020404" pitchFamily="49" charset="0"/>
              </a:rPr>
            </a:br>
            <a:r>
              <a:rPr lang="en-US" sz="8800" b="1" dirty="0" smtClean="0">
                <a:latin typeface="Chiller" panose="04020404031007020602" pitchFamily="82" charset="0"/>
                <a:cs typeface="Courier New" panose="02070309020205020404" pitchFamily="49" charset="0"/>
              </a:rPr>
              <a:t>make us happy…</a:t>
            </a:r>
            <a:endParaRPr lang="en-US" sz="8800" b="1" dirty="0">
              <a:latin typeface="Chiller" panose="04020404031007020602" pitchFamily="82" charset="0"/>
              <a:cs typeface="Courier New" panose="02070309020205020404" pitchFamily="49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33117"/>
              </p:ext>
            </p:extLst>
          </p:nvPr>
        </p:nvGraphicFramePr>
        <p:xfrm>
          <a:off x="9181310" y="6397928"/>
          <a:ext cx="2913954" cy="382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38217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09" y="422054"/>
            <a:ext cx="1155409" cy="8701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733" y="1264364"/>
            <a:ext cx="2438400" cy="226836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49" y="242882"/>
            <a:ext cx="2263300" cy="15876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73" y="1672315"/>
            <a:ext cx="1391660" cy="145246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31" y="627883"/>
            <a:ext cx="1586677" cy="119022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17" y="1143757"/>
            <a:ext cx="1406260" cy="140626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19" y="206063"/>
            <a:ext cx="1413714" cy="11496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35" y="272234"/>
            <a:ext cx="1600781" cy="11740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49" y="5592599"/>
            <a:ext cx="2374897" cy="9964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41" y="4511395"/>
            <a:ext cx="2552700" cy="17907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52" y="2314556"/>
            <a:ext cx="2078127" cy="133350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86" y="2584407"/>
            <a:ext cx="1795467" cy="113780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96" y="4808593"/>
            <a:ext cx="1466427" cy="130349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0" y="4262171"/>
            <a:ext cx="1572786" cy="12573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0" y="5295352"/>
            <a:ext cx="2559575" cy="14271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9" y="2811600"/>
            <a:ext cx="2393489" cy="14271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66" y="3179128"/>
            <a:ext cx="1492857" cy="15485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67" y="4094814"/>
            <a:ext cx="1829318" cy="159201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31" y="3485858"/>
            <a:ext cx="1373546" cy="13735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04" y="1416455"/>
            <a:ext cx="1782391" cy="12520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15" y="3885444"/>
            <a:ext cx="2765748" cy="1542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30" y="2981307"/>
            <a:ext cx="1476202" cy="1456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12" y="5790490"/>
            <a:ext cx="1664431" cy="941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94" y="2783007"/>
            <a:ext cx="973599" cy="973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5435" y="4217"/>
            <a:ext cx="227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Health &amp; Wellbeing</a:t>
            </a:r>
          </a:p>
        </p:txBody>
      </p:sp>
    </p:spTree>
    <p:extLst>
      <p:ext uri="{BB962C8B-B14F-4D97-AF65-F5344CB8AC3E}">
        <p14:creationId xmlns:p14="http://schemas.microsoft.com/office/powerpoint/2010/main" val="136568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46" y="362310"/>
            <a:ext cx="10914953" cy="5767714"/>
          </a:xfrm>
          <a:solidFill>
            <a:srgbClr val="FF6B00"/>
          </a:solidFill>
          <a:ln>
            <a:solidFill>
              <a:srgbClr val="093C71"/>
            </a:solidFill>
          </a:ln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5519" y="464149"/>
            <a:ext cx="10784120" cy="5600636"/>
          </a:xfrm>
          <a:solidFill>
            <a:srgbClr val="093C71"/>
          </a:solidFill>
          <a:ln>
            <a:solidFill>
              <a:srgbClr val="FF6B00"/>
            </a:solidFill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noProof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noProof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urier New" panose="02070309020205020404" pitchFamily="49" charset="0"/>
                <a:cs typeface="Courier New" panose="02070309020205020404" pitchFamily="49" charset="0"/>
              </a:rPr>
              <a:t>How can you earn house points? </a:t>
            </a:r>
            <a:endParaRPr lang="en-US" sz="3200" noProof="1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3600" noProof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FF6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Excellent attendance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Inter-house activities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15F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Competitions in school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99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Representing the school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Good behaviour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Achievements outwith school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4EF3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Being kind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Attending extra curricular activities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>
                <a:solidFill>
                  <a:schemeClr val="accent5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Being a house ambassador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GB" sz="20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374" y="2658124"/>
            <a:ext cx="1815219" cy="1403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489" y="1087957"/>
            <a:ext cx="1822991" cy="142543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10558"/>
              </p:ext>
            </p:extLst>
          </p:nvPr>
        </p:nvGraphicFramePr>
        <p:xfrm>
          <a:off x="9181310" y="6362508"/>
          <a:ext cx="2913954" cy="41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41759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45" y="4294055"/>
            <a:ext cx="1886526" cy="1429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213">
            <a:off x="169920" y="5930744"/>
            <a:ext cx="1553115" cy="6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46" y="362310"/>
            <a:ext cx="10914953" cy="5767714"/>
          </a:xfrm>
          <a:solidFill>
            <a:srgbClr val="FF6B00"/>
          </a:solidFill>
          <a:ln>
            <a:solidFill>
              <a:srgbClr val="093C71"/>
            </a:solidFill>
          </a:ln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878" y="362310"/>
            <a:ext cx="11838732" cy="5759711"/>
          </a:xfrm>
          <a:solidFill>
            <a:srgbClr val="093C71"/>
          </a:solidFill>
          <a:ln>
            <a:solidFill>
              <a:srgbClr val="FF6B00"/>
            </a:solidFill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noProof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noProof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10558"/>
              </p:ext>
            </p:extLst>
          </p:nvPr>
        </p:nvGraphicFramePr>
        <p:xfrm>
          <a:off x="9181310" y="6362508"/>
          <a:ext cx="2913954" cy="41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41759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" y="1942360"/>
            <a:ext cx="2096956" cy="157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30" y="4082161"/>
            <a:ext cx="234315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7" y="5291398"/>
            <a:ext cx="1999635" cy="136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12" y="427482"/>
            <a:ext cx="2162920" cy="176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835">
            <a:off x="8361998" y="2412111"/>
            <a:ext cx="3498734" cy="138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80" y="369512"/>
            <a:ext cx="2278659" cy="151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65" y="4379215"/>
            <a:ext cx="2362787" cy="171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4" y="416234"/>
            <a:ext cx="2628934" cy="147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518" y="2464652"/>
            <a:ext cx="1417841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47" y="1848534"/>
            <a:ext cx="1720343" cy="172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94" y="413441"/>
            <a:ext cx="2003796" cy="179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3" y="3747519"/>
            <a:ext cx="3290780" cy="131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42" y="4312502"/>
            <a:ext cx="2632642" cy="246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421" y="521489"/>
            <a:ext cx="1710679" cy="1710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22" y="5145673"/>
            <a:ext cx="1708485" cy="170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28" y="232048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5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3559"/>
              </p:ext>
            </p:extLst>
          </p:nvPr>
        </p:nvGraphicFramePr>
        <p:xfrm>
          <a:off x="9181310" y="6362508"/>
          <a:ext cx="2913954" cy="41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41759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14" y="234709"/>
            <a:ext cx="2514600" cy="18859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81" y="233898"/>
            <a:ext cx="2477182" cy="18996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14" y="2246160"/>
            <a:ext cx="2522339" cy="192685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80" y="2254714"/>
            <a:ext cx="2477671" cy="19182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653" y="4298514"/>
            <a:ext cx="2514600" cy="190452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80" y="4290408"/>
            <a:ext cx="2494890" cy="1905614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875761" y="708338"/>
            <a:ext cx="4765184" cy="2485621"/>
          </a:xfrm>
        </p:spPr>
        <p:txBody>
          <a:bodyPr/>
          <a:lstStyle/>
          <a:p>
            <a:pPr algn="ctr"/>
            <a:r>
              <a:rPr lang="en-GB" sz="16000" b="1" dirty="0" smtClean="0">
                <a:latin typeface="Impact" panose="020B0806030902050204" pitchFamily="34" charset="0"/>
              </a:rPr>
              <a:t>P.S.E</a:t>
            </a:r>
            <a:r>
              <a:rPr lang="en-GB" sz="3600" dirty="0" smtClean="0"/>
              <a:t>  </a:t>
            </a:r>
            <a:endParaRPr lang="en-GB" sz="3600" dirty="0" smtClean="0">
              <a:latin typeface="Bauhaus 93" panose="04030905020B02020C02" pitchFamily="82" charset="0"/>
            </a:endParaRPr>
          </a:p>
        </p:txBody>
      </p:sp>
      <p:sp>
        <p:nvSpPr>
          <p:cNvPr id="57" name="Subtitle 1"/>
          <p:cNvSpPr txBox="1">
            <a:spLocks/>
          </p:cNvSpPr>
          <p:nvPr/>
        </p:nvSpPr>
        <p:spPr>
          <a:xfrm rot="10800000" flipV="1">
            <a:off x="321968" y="3477297"/>
            <a:ext cx="5962921" cy="2253802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 dirty="0" smtClean="0">
                <a:latin typeface="Corbel" panose="020B0503020204020204" pitchFamily="34" charset="0"/>
              </a:rPr>
              <a:t>Personal &amp; </a:t>
            </a:r>
          </a:p>
          <a:p>
            <a:pPr algn="ctr"/>
            <a:r>
              <a:rPr lang="en-GB" sz="6000" b="1" dirty="0" smtClean="0">
                <a:latin typeface="Corbel" panose="020B0503020204020204" pitchFamily="34" charset="0"/>
              </a:rPr>
              <a:t>Social Education </a:t>
            </a:r>
          </a:p>
          <a:p>
            <a:pPr algn="ctr"/>
            <a:endParaRPr lang="en-GB" sz="6000" dirty="0" smtClean="0"/>
          </a:p>
        </p:txBody>
      </p:sp>
    </p:spTree>
    <p:extLst>
      <p:ext uri="{BB962C8B-B14F-4D97-AF65-F5344CB8AC3E}">
        <p14:creationId xmlns:p14="http://schemas.microsoft.com/office/powerpoint/2010/main" val="692265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3183" y="515155"/>
            <a:ext cx="7534141" cy="978794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5400" b="1" dirty="0" smtClean="0">
                <a:latin typeface="Corbel" panose="020B0503020204020204" pitchFamily="34" charset="0"/>
                <a:cs typeface="Courier New" panose="02070309020205020404" pitchFamily="49" charset="0"/>
              </a:rPr>
              <a:t>Meet our Pastoral teachers</a:t>
            </a:r>
            <a:endParaRPr lang="en-US" sz="5400" b="1" dirty="0">
              <a:latin typeface="Corbel" panose="020B0503020204020204" pitchFamily="34" charset="0"/>
              <a:cs typeface="Courier New" panose="02070309020205020404" pitchFamily="49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33117"/>
              </p:ext>
            </p:extLst>
          </p:nvPr>
        </p:nvGraphicFramePr>
        <p:xfrm>
          <a:off x="9181310" y="6397928"/>
          <a:ext cx="2913954" cy="382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38217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902" y="5137887"/>
            <a:ext cx="224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A0EB6"/>
                </a:solidFill>
                <a:latin typeface="Consolas" panose="020B0609020204030204" pitchFamily="49" charset="0"/>
              </a:rPr>
              <a:t>Mrs Stirling</a:t>
            </a:r>
          </a:p>
          <a:p>
            <a:pPr algn="ctr"/>
            <a:r>
              <a:rPr lang="en-GB" sz="2400" b="1" dirty="0" smtClean="0">
                <a:solidFill>
                  <a:srgbClr val="0A0EB6"/>
                </a:solidFill>
                <a:latin typeface="Consolas" panose="020B0609020204030204" pitchFamily="49" charset="0"/>
              </a:rPr>
              <a:t>ARRAN</a:t>
            </a:r>
            <a:endParaRPr lang="en-GB" sz="2400" b="1" dirty="0">
              <a:solidFill>
                <a:srgbClr val="0A0EB6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8564" y="4648999"/>
            <a:ext cx="1875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4EF321"/>
                </a:solidFill>
                <a:latin typeface="Consolas" panose="020B0609020204030204" pitchFamily="49" charset="0"/>
              </a:rPr>
              <a:t>Mr McLean</a:t>
            </a:r>
          </a:p>
          <a:p>
            <a:pPr algn="ctr"/>
            <a:r>
              <a:rPr lang="en-GB" sz="2400" b="1" dirty="0" smtClean="0">
                <a:solidFill>
                  <a:srgbClr val="4EF321"/>
                </a:solidFill>
                <a:latin typeface="Consolas" panose="020B0609020204030204" pitchFamily="49" charset="0"/>
              </a:rPr>
              <a:t>CUMBRAE</a:t>
            </a:r>
            <a:endParaRPr lang="en-GB" sz="2400" b="1" dirty="0">
              <a:solidFill>
                <a:srgbClr val="4EF321"/>
              </a:solidFill>
              <a:latin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6677" y="4233501"/>
            <a:ext cx="202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Mrs Watson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HARRIS</a:t>
            </a:r>
            <a:endParaRPr lang="en-GB" sz="2400" b="1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81935" y="3506868"/>
            <a:ext cx="1700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Mr Brown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ISLAY</a:t>
            </a:r>
            <a:endParaRPr lang="en-GB" sz="2400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83" y="786130"/>
            <a:ext cx="1988254" cy="2606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21" y="1884624"/>
            <a:ext cx="1866851" cy="2606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73" y="2362278"/>
            <a:ext cx="1948527" cy="2606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47" y="1245142"/>
            <a:ext cx="1989357" cy="2677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22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30062"/>
            <a:ext cx="10862677" cy="446281"/>
          </a:xfrm>
        </p:spPr>
        <p:txBody>
          <a:bodyPr/>
          <a:lstStyle/>
          <a:p>
            <a:r>
              <a:rPr lang="en-US" sz="4400" dirty="0" smtClean="0"/>
              <a:t>All about us…</a:t>
            </a:r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65496"/>
              </p:ext>
            </p:extLst>
          </p:nvPr>
        </p:nvGraphicFramePr>
        <p:xfrm>
          <a:off x="9181310" y="6362508"/>
          <a:ext cx="2913954" cy="412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41281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236026"/>
              </p:ext>
            </p:extLst>
          </p:nvPr>
        </p:nvGraphicFramePr>
        <p:xfrm>
          <a:off x="558884" y="1360937"/>
          <a:ext cx="4755811" cy="222993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69129"/>
                <a:gridCol w="228668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0E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Mrs Stirling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0EB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House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0E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Arran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0EB6"/>
                    </a:solidFill>
                  </a:tcPr>
                </a:tc>
              </a:tr>
              <a:tr h="38081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House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colour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0E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Blue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0EB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0E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0EB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Pets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0E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Dog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0EB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Best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place I’ve been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0E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Bahamas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0EB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46925"/>
              </p:ext>
            </p:extLst>
          </p:nvPr>
        </p:nvGraphicFramePr>
        <p:xfrm>
          <a:off x="5591331" y="1355995"/>
          <a:ext cx="4676931" cy="221626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28407"/>
                <a:gridCol w="2248524"/>
              </a:tblGrid>
              <a:tr h="369377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EF3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Mr McLean</a:t>
                      </a:r>
                      <a:endParaRPr lang="en-GB" dirty="0"/>
                    </a:p>
                  </a:txBody>
                  <a:tcPr>
                    <a:solidFill>
                      <a:srgbClr val="4EF321"/>
                    </a:solidFill>
                  </a:tcPr>
                </a:tc>
              </a:tr>
              <a:tr h="36937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House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EF3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Cumbrae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EF321"/>
                    </a:solidFill>
                  </a:tcPr>
                </a:tc>
              </a:tr>
              <a:tr h="36937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House colour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EF3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Green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EF321"/>
                    </a:solidFill>
                  </a:tcPr>
                </a:tc>
              </a:tr>
              <a:tr h="36937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EF3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Technical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EF321"/>
                    </a:solidFill>
                  </a:tcPr>
                </a:tc>
              </a:tr>
              <a:tr h="36937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Pets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EF3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No pets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EF321"/>
                    </a:solidFill>
                  </a:tcPr>
                </a:tc>
              </a:tr>
              <a:tr h="36937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Best place I’ve been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EF3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New York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EF32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" name="Table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12604"/>
              </p:ext>
            </p:extLst>
          </p:nvPr>
        </p:nvGraphicFramePr>
        <p:xfrm>
          <a:off x="566670" y="3773510"/>
          <a:ext cx="4707964" cy="2194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6353"/>
                <a:gridCol w="2261611"/>
              </a:tblGrid>
              <a:tr h="365119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Mrs</a:t>
                      </a:r>
                      <a:r>
                        <a:rPr lang="en-GB" baseline="0" dirty="0" smtClean="0"/>
                        <a:t> Watson</a:t>
                      </a:r>
                      <a:endParaRPr lang="en-GB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6511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House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Harris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6511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House colour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Purple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6511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English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6511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Pets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cats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6511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Best place I’ve been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Italy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8" name="Table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35772"/>
              </p:ext>
            </p:extLst>
          </p:nvPr>
        </p:nvGraphicFramePr>
        <p:xfrm>
          <a:off x="5591331" y="3773510"/>
          <a:ext cx="4721902" cy="220143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13417"/>
                <a:gridCol w="2308485"/>
              </a:tblGrid>
              <a:tr h="362887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Mr</a:t>
                      </a:r>
                      <a:r>
                        <a:rPr lang="en-GB" baseline="0" dirty="0" smtClean="0"/>
                        <a:t> Brown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288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House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Islay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288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House colour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288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Biology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288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Pets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No pets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263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Best place I’ve been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South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Africa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30" y="4818287"/>
            <a:ext cx="1263667" cy="1267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30" y="3380694"/>
            <a:ext cx="1223607" cy="1206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30" y="1955320"/>
            <a:ext cx="1156607" cy="11926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98" y="361772"/>
            <a:ext cx="1348699" cy="13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46" y="362310"/>
            <a:ext cx="10914953" cy="5767714"/>
          </a:xfrm>
          <a:solidFill>
            <a:srgbClr val="FF6B00"/>
          </a:solidFill>
          <a:ln>
            <a:solidFill>
              <a:srgbClr val="093C71"/>
            </a:solidFill>
          </a:ln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GB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8815" y="442283"/>
            <a:ext cx="10069472" cy="5600636"/>
          </a:xfrm>
          <a:solidFill>
            <a:srgbClr val="093C71"/>
          </a:solidFill>
          <a:ln>
            <a:solidFill>
              <a:srgbClr val="FF6B00"/>
            </a:solidFill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noProof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noProof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800" dirty="0" smtClean="0">
                <a:solidFill>
                  <a:srgbClr val="FF6B00"/>
                </a:solidFill>
                <a:latin typeface="Candara" panose="020E0502030303020204" pitchFamily="34" charset="0"/>
              </a:rPr>
              <a:t>PSE lessons</a:t>
            </a:r>
          </a:p>
          <a:p>
            <a:r>
              <a:rPr lang="en-GB" sz="2800" dirty="0" smtClean="0">
                <a:solidFill>
                  <a:srgbClr val="0A0EB6"/>
                </a:solidFill>
                <a:latin typeface="Candara" panose="020E0502030303020204" pitchFamily="34" charset="0"/>
              </a:rPr>
              <a:t>    </a:t>
            </a:r>
            <a:r>
              <a:rPr lang="en-GB" sz="2800" dirty="0" smtClean="0">
                <a:solidFill>
                  <a:srgbClr val="FF6B00"/>
                </a:solidFill>
                <a:latin typeface="Candara" panose="020E0502030303020204" pitchFamily="34" charset="0"/>
              </a:rPr>
              <a:t>During </a:t>
            </a:r>
            <a:r>
              <a:rPr lang="en-GB" sz="2800" dirty="0">
                <a:solidFill>
                  <a:srgbClr val="FF6B00"/>
                </a:solidFill>
                <a:latin typeface="Candara" panose="020E0502030303020204" pitchFamily="34" charset="0"/>
              </a:rPr>
              <a:t>S1 you will cover a variety of topics in PSE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800" noProof="1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8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Settling in	</a:t>
            </a:r>
            <a:r>
              <a:rPr lang="en-GB" sz="2800" dirty="0" smtClean="0">
                <a:solidFill>
                  <a:srgbClr val="0A0EB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2800" dirty="0" smtClean="0">
                <a:solidFill>
                  <a:srgbClr val="4EF3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Healthy eating</a:t>
            </a:r>
            <a:r>
              <a:rPr lang="en-GB" sz="2800" dirty="0" smtClean="0">
                <a:solidFill>
                  <a:srgbClr val="0A0EB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GB" sz="2800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Social media			</a:t>
            </a:r>
            <a:r>
              <a:rPr lang="en-GB" sz="2800" dirty="0" smtClean="0">
                <a:solidFill>
                  <a:srgbClr val="99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Sleep</a:t>
            </a:r>
          </a:p>
          <a:p>
            <a:r>
              <a:rPr lang="en-GB" sz="2800" dirty="0" smtClean="0">
                <a:solidFill>
                  <a:srgbClr val="4EF3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Relationships		</a:t>
            </a:r>
            <a:r>
              <a:rPr lang="en-GB" sz="2800" dirty="0" smtClean="0">
                <a:solidFill>
                  <a:srgbClr val="15F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Resilience</a:t>
            </a:r>
            <a:endParaRPr lang="en-GB" sz="2800" dirty="0">
              <a:solidFill>
                <a:srgbClr val="15FF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800" dirty="0">
                <a:solidFill>
                  <a:srgbClr val="4EF3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Anti – bullying		</a:t>
            </a:r>
            <a:r>
              <a:rPr lang="en-GB" sz="2800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Careers</a:t>
            </a:r>
          </a:p>
          <a:p>
            <a:r>
              <a:rPr lang="en-GB" sz="2800" dirty="0" smtClean="0">
                <a:solidFill>
                  <a:srgbClr val="99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Growth mindset		</a:t>
            </a:r>
            <a:r>
              <a:rPr lang="en-GB" sz="28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 World of Work</a:t>
            </a:r>
          </a:p>
          <a:p>
            <a:r>
              <a:rPr lang="en-GB" sz="2800" dirty="0" smtClean="0">
                <a:solidFill>
                  <a:schemeClr val="accent4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Road Safety			</a:t>
            </a:r>
            <a:r>
              <a:rPr lang="en-GB" sz="2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 setting</a:t>
            </a:r>
            <a:endParaRPr lang="en-US" sz="2800" noProof="1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noProof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sz="2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10558"/>
              </p:ext>
            </p:extLst>
          </p:nvPr>
        </p:nvGraphicFramePr>
        <p:xfrm>
          <a:off x="9181310" y="6362508"/>
          <a:ext cx="2913954" cy="41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41759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099" y="5056906"/>
            <a:ext cx="1823669" cy="993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15" y="355178"/>
            <a:ext cx="1237449" cy="1225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1571" y="2276900"/>
            <a:ext cx="1790700" cy="942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68" y="3583897"/>
            <a:ext cx="1116817" cy="11168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213">
            <a:off x="164891" y="5716644"/>
            <a:ext cx="1553115" cy="6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1162468"/>
          </a:xfrm>
        </p:spPr>
        <p:txBody>
          <a:bodyPr/>
          <a:lstStyle/>
          <a:p>
            <a:r>
              <a:rPr lang="en-US" dirty="0" smtClean="0"/>
              <a:t>Your story so far…</a:t>
            </a:r>
            <a:br>
              <a:rPr lang="en-US" dirty="0" smtClean="0"/>
            </a:br>
            <a:r>
              <a:rPr lang="en-US" dirty="0" smtClean="0"/>
              <a:t> p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1234437"/>
              </p:ext>
            </p:extLst>
          </p:nvPr>
        </p:nvGraphicFramePr>
        <p:xfrm>
          <a:off x="375227" y="1085456"/>
          <a:ext cx="10224594" cy="124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4594"/>
              </a:tblGrid>
              <a:tr h="1245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Have you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ever </a:t>
                      </a:r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received a certificate? </a:t>
                      </a:r>
                      <a:endParaRPr lang="en-GB" sz="2400" dirty="0" smtClean="0">
                        <a:solidFill>
                          <a:srgbClr val="093C7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algn="l" defTabSz="914400" rtl="0" eaLnBrk="1" latinLnBrk="0" hangingPunct="1"/>
                      <a:endParaRPr lang="en-GB" sz="2400" b="1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F6B00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432566"/>
              </p:ext>
            </p:extLst>
          </p:nvPr>
        </p:nvGraphicFramePr>
        <p:xfrm>
          <a:off x="659175" y="1891996"/>
          <a:ext cx="10159079" cy="137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9079"/>
              </a:tblGrid>
              <a:tr h="1373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Have you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ever won</a:t>
                      </a:r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prize</a:t>
                      </a:r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</a:t>
                      </a:r>
                    </a:p>
                    <a:p>
                      <a:endParaRPr lang="en-GB" sz="2400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093C7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0" y="4621989"/>
            <a:ext cx="1112852" cy="125772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22497"/>
              </p:ext>
            </p:extLst>
          </p:nvPr>
        </p:nvGraphicFramePr>
        <p:xfrm>
          <a:off x="9181310" y="6362508"/>
          <a:ext cx="2913954" cy="42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424658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486921"/>
              </p:ext>
            </p:extLst>
          </p:nvPr>
        </p:nvGraphicFramePr>
        <p:xfrm>
          <a:off x="897896" y="2723358"/>
          <a:ext cx="10122792" cy="1249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792"/>
              </a:tblGrid>
              <a:tr h="12493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What do you think you’re really good at?</a:t>
                      </a:r>
                      <a:endParaRPr lang="en-GB" sz="2400" b="1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F6B00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21" y="1081874"/>
            <a:ext cx="1198091" cy="1961506"/>
          </a:xfrm>
          <a:prstGeom prst="rect">
            <a:avLst/>
          </a:prstGeom>
        </p:spPr>
      </p:pic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573932"/>
              </p:ext>
            </p:extLst>
          </p:nvPr>
        </p:nvGraphicFramePr>
        <p:xfrm>
          <a:off x="1184857" y="3481787"/>
          <a:ext cx="10122791" cy="1543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791"/>
              </a:tblGrid>
              <a:tr h="1543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Have</a:t>
                      </a:r>
                      <a:r>
                        <a:rPr lang="en-US" sz="2400" baseline="0" noProof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you represented your school in a competition?</a:t>
                      </a:r>
                      <a:endParaRPr lang="en-US" sz="2400" noProof="1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GB" sz="2400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093C7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339782"/>
              </p:ext>
            </p:extLst>
          </p:nvPr>
        </p:nvGraphicFramePr>
        <p:xfrm>
          <a:off x="1488079" y="4313150"/>
          <a:ext cx="10033774" cy="120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774"/>
              </a:tblGrid>
              <a:tr h="1200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Have</a:t>
                      </a:r>
                      <a:r>
                        <a:rPr lang="en-GB" sz="2400" b="1" kern="1200" baseline="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you had a leadership role as a house captain?</a:t>
                      </a:r>
                      <a:endParaRPr lang="en-GB" sz="2400" b="1" kern="12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F6B00"/>
                    </a:solidFill>
                  </a:tcPr>
                </a:tc>
              </a:tr>
            </a:tbl>
          </a:graphicData>
        </a:graphic>
      </p:graphicFrame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ED4DFCA-A64D-498D-AC7D-5ED4B9F14F2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75040" y="5024848"/>
            <a:ext cx="9952156" cy="1285516"/>
          </a:xfrm>
          <a:prstGeom prst="rect">
            <a:avLst/>
          </a:prstGeom>
          <a:solidFill>
            <a:srgbClr val="093C71"/>
          </a:solidFill>
          <a:ln>
            <a:solidFill>
              <a:srgbClr val="FF6B00"/>
            </a:solidFill>
          </a:ln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 you play sport for a team?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4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smtClean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en-GB" sz="2000" b="1" dirty="0" smtClean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 to help you complete pages 2, 3 &amp; 4 of the booklet</a:t>
            </a:r>
            <a:endParaRPr lang="en-GB" sz="2000" b="1" dirty="0">
              <a:solidFill>
                <a:srgbClr val="FFFF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213">
            <a:off x="164891" y="5716644"/>
            <a:ext cx="1553115" cy="6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56834" y="2562896"/>
            <a:ext cx="663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247" name="Table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19164"/>
              </p:ext>
            </p:extLst>
          </p:nvPr>
        </p:nvGraphicFramePr>
        <p:xfrm>
          <a:off x="9181310" y="6362508"/>
          <a:ext cx="2913954" cy="41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41759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62130" y="-4108643"/>
            <a:ext cx="114600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400" b="1" smtClean="0">
              <a:latin typeface="Corbel" panose="020B0503020204020204" pitchFamily="34" charset="0"/>
            </a:endParaRPr>
          </a:p>
          <a:p>
            <a:endParaRPr lang="en-GB" sz="5400" b="1" smtClean="0">
              <a:latin typeface="Corbel" panose="020B0503020204020204" pitchFamily="34" charset="0"/>
            </a:endParaRPr>
          </a:p>
          <a:p>
            <a:endParaRPr lang="en-GB" sz="5400" b="1" smtClean="0">
              <a:latin typeface="Corbel" panose="020B0503020204020204" pitchFamily="34" charset="0"/>
            </a:endParaRPr>
          </a:p>
          <a:p>
            <a:endParaRPr lang="en-GB" sz="5400" b="1" smtClean="0">
              <a:latin typeface="Corbel" panose="020B0503020204020204" pitchFamily="34" charset="0"/>
            </a:endParaRPr>
          </a:p>
          <a:p>
            <a:endParaRPr lang="en-GB" sz="5400" b="1" smtClean="0">
              <a:latin typeface="Corbel" panose="020B0503020204020204" pitchFamily="34" charset="0"/>
            </a:endParaRPr>
          </a:p>
          <a:p>
            <a:endParaRPr lang="en-GB" sz="5400" b="1" dirty="0">
              <a:latin typeface="Corbel" panose="020B05030202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8" y="4406385"/>
            <a:ext cx="1503648" cy="1566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373467" y="517450"/>
            <a:ext cx="3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1" y="827229"/>
            <a:ext cx="1498336" cy="1566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50" y="688501"/>
            <a:ext cx="8838026" cy="5458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Flowchart: Terminator 22"/>
          <p:cNvSpPr/>
          <p:nvPr/>
        </p:nvSpPr>
        <p:spPr>
          <a:xfrm rot="20559084">
            <a:off x="2296868" y="397540"/>
            <a:ext cx="2563318" cy="985556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FACTFILE</a:t>
            </a:r>
            <a:endParaRPr lang="en-GB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77325" y="1280671"/>
            <a:ext cx="739064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Name:</a:t>
            </a:r>
            <a:r>
              <a:rPr lang="en-GB" sz="2000" b="1" dirty="0" smtClean="0"/>
              <a:t>		</a:t>
            </a:r>
            <a:r>
              <a:rPr lang="en-GB" sz="2000" b="1" dirty="0" smtClean="0">
                <a:solidFill>
                  <a:srgbClr val="002060"/>
                </a:solidFill>
              </a:rPr>
              <a:t>Garnock Community Campus</a:t>
            </a:r>
          </a:p>
          <a:p>
            <a:endParaRPr lang="en-GB" sz="2000" b="1" dirty="0" smtClean="0">
              <a:solidFill>
                <a:srgbClr val="002060"/>
              </a:solidFill>
            </a:endParaRPr>
          </a:p>
          <a:p>
            <a:r>
              <a:rPr lang="en-GB" sz="2000" b="1" dirty="0" smtClean="0">
                <a:solidFill>
                  <a:srgbClr val="002060"/>
                </a:solidFill>
              </a:rPr>
              <a:t>Address:	Beith Road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	Glengarnock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	</a:t>
            </a:r>
            <a:r>
              <a:rPr lang="en-GB" sz="2000" b="1" dirty="0" smtClean="0">
                <a:solidFill>
                  <a:srgbClr val="002060"/>
                </a:solidFill>
              </a:rPr>
              <a:t>	KA14 3BF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 smtClean="0">
                <a:solidFill>
                  <a:srgbClr val="002060"/>
                </a:solidFill>
              </a:rPr>
              <a:t>Phone:		01505 682685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 smtClean="0">
                <a:solidFill>
                  <a:srgbClr val="002060"/>
                </a:solidFill>
              </a:rPr>
              <a:t>Head teacher:	Mr Dick</a:t>
            </a:r>
          </a:p>
          <a:p>
            <a:endParaRPr lang="en-GB" sz="2000" b="1" dirty="0" smtClean="0">
              <a:solidFill>
                <a:srgbClr val="002060"/>
              </a:solidFill>
            </a:endParaRPr>
          </a:p>
          <a:p>
            <a:r>
              <a:rPr lang="en-GB" sz="2000" b="1" dirty="0" smtClean="0">
                <a:solidFill>
                  <a:srgbClr val="002060"/>
                </a:solidFill>
              </a:rPr>
              <a:t>Start time:	9am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 smtClean="0">
                <a:solidFill>
                  <a:srgbClr val="002060"/>
                </a:solidFill>
              </a:rPr>
              <a:t>Finish time: 	3.55pm Monday &amp; Tuesday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 smtClean="0">
                <a:solidFill>
                  <a:srgbClr val="002060"/>
                </a:solidFill>
              </a:rPr>
              <a:t>Finish time: 	3.05pm Wednesday, Thursday &amp; Friday</a:t>
            </a:r>
          </a:p>
          <a:p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	</a:t>
            </a:r>
          </a:p>
          <a:p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2882650"/>
            <a:ext cx="1503648" cy="1070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0" y="6368943"/>
            <a:ext cx="7507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onsolas" panose="020B0609020204030204" pitchFamily="49" charset="0"/>
              </a:rPr>
              <a:t>Use this to help you complete </a:t>
            </a:r>
            <a:r>
              <a:rPr lang="en-GB" sz="2000" dirty="0" smtClean="0">
                <a:solidFill>
                  <a:srgbClr val="002060"/>
                </a:solidFill>
                <a:latin typeface="Consolas" panose="020B0609020204030204" pitchFamily="49" charset="0"/>
              </a:rPr>
              <a:t>p4 </a:t>
            </a:r>
            <a:r>
              <a:rPr lang="en-GB" sz="2000" dirty="0">
                <a:solidFill>
                  <a:srgbClr val="002060"/>
                </a:solidFill>
                <a:latin typeface="Consolas" panose="020B0609020204030204" pitchFamily="49" charset="0"/>
              </a:rPr>
              <a:t>of the booklet</a:t>
            </a:r>
            <a:endParaRPr lang="en-GB" sz="2000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Book edges and pages along a shelf" title="Book edges and pages along a shelf">
            <a:extLst>
              <a:ext uri="{FF2B5EF4-FFF2-40B4-BE49-F238E27FC236}">
                <a16:creationId xmlns:a16="http://schemas.microsoft.com/office/drawing/2014/main" xmlns="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694" y="89961"/>
            <a:ext cx="11703600" cy="6415904"/>
          </a:xfr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D70B51DB-358C-4856-9A42-84377D97B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443101" y="4012050"/>
            <a:ext cx="1219200" cy="914400"/>
            <a:chOff x="3403719" y="943599"/>
            <a:chExt cx="1219200" cy="9144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6F1BF026-6B89-4B30-B3A4-1B5C4F5FBA2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F7D7F06-904A-4E30-ABFF-2C127AF44C2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A27AC243-A317-46BE-BDF7-B87369B97456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0C1B9058-59D5-4CC1-BB76-17336F8A08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985CB02E-9F0D-407E-BEF9-519AFCFA0E77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09E2250-B080-4831-850A-A636F0FF3DB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C3CC58D-5174-4984-9CB6-348239DE146B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CAEB83B-FF38-4979-8441-84E2EE86A33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26819125-5A8E-4680-AD2E-6B9504EA1D1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E9A52987-EF09-4187-A247-A30CF56BDDC8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9F7700E-0256-43AC-946C-48A9C81B38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A917E5E1-FDA4-44CC-B788-22A1D84EFF3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382A76BF-1225-4B29-9F4B-52DBE46CA926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CAAF37E-097E-4510-B5C6-C9D1BC9749C6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D1E98895-800E-4630-8EE8-19FB97591C0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5CE4821B-1EE4-45C2-9BEC-8FC4B2BCD288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FEE3E998-DE32-40BE-9256-FB1F06C94E35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C5EA777-BCBE-42FA-9C17-CB8B71EEE1C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C8E1400A-9B64-493B-AAE6-ABD16DDF6D4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E531B6E-BA6C-433C-BF47-ABC26ABDEA5B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8CAE7C42-E847-40C9-9916-2C694C64584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2BB62878-4165-425B-8050-03CCF7C9A8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457157" y="5155482"/>
            <a:ext cx="1137481" cy="1090735"/>
            <a:chOff x="7976201" y="850024"/>
            <a:chExt cx="1137481" cy="1090735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C2C5C432-0735-4D54-A8D5-B3E55F1C894F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E5B64C68-25A8-4C8E-8FDF-1B46FD3DFBB3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749B2A62-FF33-4434-9398-7D07ACD9FC5C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43C1B344-0955-4A1E-A28B-016BA0203129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B3496379-D636-4EDC-9018-0B629A029DE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FC972E6C-8CAB-4A09-BA45-D793EF93D05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54E4CDD1-46D1-48C0-A6C7-C7F2CF999EB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001F231F-40CD-4ACD-9BA5-47C36CCE90A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E51D9128-2B44-4D6F-A754-007D3FDA427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EE422CC6-BBD1-4E7C-80D6-9A861D56A7C3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95A6123B-B4C2-4A2E-862C-7D597B8CE581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1448B477-CB33-4321-8191-7E5DDC030A59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AD42F381-E8C5-44BB-8AB1-11E4050AD0BF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xmlns="" id="{6B41C343-4094-4991-874E-03046ADDD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1005845">
            <a:off x="10195969" y="4802159"/>
            <a:ext cx="1162050" cy="1162050"/>
            <a:chOff x="1101743" y="2856619"/>
            <a:chExt cx="1162050" cy="116205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70A42CF3-3F63-4D13-9447-4B710B20A146}"/>
                </a:ext>
              </a:extLst>
            </p:cNvPr>
            <p:cNvSpPr/>
            <p:nvPr/>
          </p:nvSpPr>
          <p:spPr>
            <a:xfrm>
              <a:off x="1101743" y="2856619"/>
              <a:ext cx="1162050" cy="1162050"/>
            </a:xfrm>
            <a:custGeom>
              <a:avLst/>
              <a:gdLst>
                <a:gd name="connsiteX0" fmla="*/ 1145381 w 1162050"/>
                <a:gd name="connsiteY0" fmla="*/ 583406 h 1162050"/>
                <a:gd name="connsiteX1" fmla="*/ 583406 w 1162050"/>
                <a:gd name="connsiteY1" fmla="*/ 1145381 h 1162050"/>
                <a:gd name="connsiteX2" fmla="*/ 21431 w 1162050"/>
                <a:gd name="connsiteY2" fmla="*/ 583406 h 1162050"/>
                <a:gd name="connsiteX3" fmla="*/ 583406 w 1162050"/>
                <a:gd name="connsiteY3" fmla="*/ 21431 h 1162050"/>
                <a:gd name="connsiteX4" fmla="*/ 1145381 w 1162050"/>
                <a:gd name="connsiteY4" fmla="*/ 583406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1162050">
                  <a:moveTo>
                    <a:pt x="1145381" y="583406"/>
                  </a:moveTo>
                  <a:cubicBezTo>
                    <a:pt x="1145381" y="893777"/>
                    <a:pt x="893777" y="1145381"/>
                    <a:pt x="583406" y="1145381"/>
                  </a:cubicBezTo>
                  <a:cubicBezTo>
                    <a:pt x="273036" y="1145381"/>
                    <a:pt x="21431" y="893777"/>
                    <a:pt x="21431" y="583406"/>
                  </a:cubicBezTo>
                  <a:cubicBezTo>
                    <a:pt x="21431" y="273036"/>
                    <a:pt x="273036" y="21431"/>
                    <a:pt x="583406" y="21431"/>
                  </a:cubicBezTo>
                  <a:cubicBezTo>
                    <a:pt x="893777" y="21431"/>
                    <a:pt x="1145381" y="273036"/>
                    <a:pt x="1145381" y="583406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88B26031-C132-4795-8F7D-6240D264171F}"/>
                </a:ext>
              </a:extLst>
            </p:cNvPr>
            <p:cNvSpPr/>
            <p:nvPr/>
          </p:nvSpPr>
          <p:spPr>
            <a:xfrm>
              <a:off x="1459883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343EA030-9E76-4A91-811A-21C0DD9E1BCD}"/>
                </a:ext>
              </a:extLst>
            </p:cNvPr>
            <p:cNvSpPr/>
            <p:nvPr/>
          </p:nvSpPr>
          <p:spPr>
            <a:xfrm>
              <a:off x="1446548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99EA3AA1-B2AB-411A-8ED2-76FE567FCAE3}"/>
                </a:ext>
              </a:extLst>
            </p:cNvPr>
            <p:cNvSpPr/>
            <p:nvPr/>
          </p:nvSpPr>
          <p:spPr>
            <a:xfrm>
              <a:off x="1751348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AF5269CE-3E55-41B7-8317-A21A9DE6FD84}"/>
                </a:ext>
              </a:extLst>
            </p:cNvPr>
            <p:cNvSpPr/>
            <p:nvPr/>
          </p:nvSpPr>
          <p:spPr>
            <a:xfrm>
              <a:off x="1738013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A51676F0-2813-40F3-86EE-C93324F2C7F4}"/>
                </a:ext>
              </a:extLst>
            </p:cNvPr>
            <p:cNvSpPr/>
            <p:nvPr/>
          </p:nvSpPr>
          <p:spPr>
            <a:xfrm>
              <a:off x="1533226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DE5A8561-64C9-4C4D-A20A-69F956119D72}"/>
                </a:ext>
              </a:extLst>
            </p:cNvPr>
            <p:cNvSpPr/>
            <p:nvPr/>
          </p:nvSpPr>
          <p:spPr>
            <a:xfrm>
              <a:off x="1518938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FCD8AB51-582C-492B-9566-1EA6AF7D45A4}"/>
                </a:ext>
              </a:extLst>
            </p:cNvPr>
            <p:cNvSpPr/>
            <p:nvPr/>
          </p:nvSpPr>
          <p:spPr>
            <a:xfrm>
              <a:off x="1315103" y="3108079"/>
              <a:ext cx="733425" cy="447675"/>
            </a:xfrm>
            <a:custGeom>
              <a:avLst/>
              <a:gdLst>
                <a:gd name="connsiteX0" fmla="*/ 662464 w 733425"/>
                <a:gd name="connsiteY0" fmla="*/ 445294 h 447675"/>
                <a:gd name="connsiteX1" fmla="*/ 662464 w 733425"/>
                <a:gd name="connsiteY1" fmla="*/ 298609 h 447675"/>
                <a:gd name="connsiteX2" fmla="*/ 589121 w 733425"/>
                <a:gd name="connsiteY2" fmla="*/ 298609 h 447675"/>
                <a:gd name="connsiteX3" fmla="*/ 589121 w 733425"/>
                <a:gd name="connsiteY3" fmla="*/ 444341 h 447675"/>
                <a:gd name="connsiteX4" fmla="*/ 517684 w 733425"/>
                <a:gd name="connsiteY4" fmla="*/ 444341 h 447675"/>
                <a:gd name="connsiteX5" fmla="*/ 517684 w 733425"/>
                <a:gd name="connsiteY5" fmla="*/ 370999 h 447675"/>
                <a:gd name="connsiteX6" fmla="*/ 224314 w 733425"/>
                <a:gd name="connsiteY6" fmla="*/ 370999 h 447675"/>
                <a:gd name="connsiteX7" fmla="*/ 224314 w 733425"/>
                <a:gd name="connsiteY7" fmla="*/ 444341 h 447675"/>
                <a:gd name="connsiteX8" fmla="*/ 152876 w 733425"/>
                <a:gd name="connsiteY8" fmla="*/ 444341 h 447675"/>
                <a:gd name="connsiteX9" fmla="*/ 152876 w 733425"/>
                <a:gd name="connsiteY9" fmla="*/ 298609 h 447675"/>
                <a:gd name="connsiteX10" fmla="*/ 78581 w 733425"/>
                <a:gd name="connsiteY10" fmla="*/ 298609 h 447675"/>
                <a:gd name="connsiteX11" fmla="*/ 78581 w 733425"/>
                <a:gd name="connsiteY11" fmla="*/ 444341 h 447675"/>
                <a:gd name="connsiteX12" fmla="*/ 7144 w 733425"/>
                <a:gd name="connsiteY12" fmla="*/ 444341 h 447675"/>
                <a:gd name="connsiteX13" fmla="*/ 7144 w 733425"/>
                <a:gd name="connsiteY13" fmla="*/ 227171 h 447675"/>
                <a:gd name="connsiteX14" fmla="*/ 79534 w 733425"/>
                <a:gd name="connsiteY14" fmla="*/ 227171 h 447675"/>
                <a:gd name="connsiteX15" fmla="*/ 79534 w 733425"/>
                <a:gd name="connsiteY15" fmla="*/ 153829 h 447675"/>
                <a:gd name="connsiteX16" fmla="*/ 152876 w 733425"/>
                <a:gd name="connsiteY16" fmla="*/ 153829 h 447675"/>
                <a:gd name="connsiteX17" fmla="*/ 152876 w 733425"/>
                <a:gd name="connsiteY17" fmla="*/ 80486 h 447675"/>
                <a:gd name="connsiteX18" fmla="*/ 226219 w 733425"/>
                <a:gd name="connsiteY18" fmla="*/ 80486 h 447675"/>
                <a:gd name="connsiteX19" fmla="*/ 226219 w 733425"/>
                <a:gd name="connsiteY19" fmla="*/ 7144 h 447675"/>
                <a:gd name="connsiteX20" fmla="*/ 297656 w 733425"/>
                <a:gd name="connsiteY20" fmla="*/ 7144 h 447675"/>
                <a:gd name="connsiteX21" fmla="*/ 297656 w 733425"/>
                <a:gd name="connsiteY21" fmla="*/ 80486 h 447675"/>
                <a:gd name="connsiteX22" fmla="*/ 444341 w 733425"/>
                <a:gd name="connsiteY22" fmla="*/ 80486 h 447675"/>
                <a:gd name="connsiteX23" fmla="*/ 444341 w 733425"/>
                <a:gd name="connsiteY23" fmla="*/ 7144 h 447675"/>
                <a:gd name="connsiteX24" fmla="*/ 515779 w 733425"/>
                <a:gd name="connsiteY24" fmla="*/ 7144 h 447675"/>
                <a:gd name="connsiteX25" fmla="*/ 515779 w 733425"/>
                <a:gd name="connsiteY25" fmla="*/ 80486 h 447675"/>
                <a:gd name="connsiteX26" fmla="*/ 589121 w 733425"/>
                <a:gd name="connsiteY26" fmla="*/ 80486 h 447675"/>
                <a:gd name="connsiteX27" fmla="*/ 589121 w 733425"/>
                <a:gd name="connsiteY27" fmla="*/ 153829 h 447675"/>
                <a:gd name="connsiteX28" fmla="*/ 662464 w 733425"/>
                <a:gd name="connsiteY28" fmla="*/ 153829 h 447675"/>
                <a:gd name="connsiteX29" fmla="*/ 662464 w 733425"/>
                <a:gd name="connsiteY29" fmla="*/ 227171 h 447675"/>
                <a:gd name="connsiteX30" fmla="*/ 734854 w 733425"/>
                <a:gd name="connsiteY30" fmla="*/ 227171 h 447675"/>
                <a:gd name="connsiteX31" fmla="*/ 734854 w 733425"/>
                <a:gd name="connsiteY31" fmla="*/ 445294 h 447675"/>
                <a:gd name="connsiteX32" fmla="*/ 662464 w 733425"/>
                <a:gd name="connsiteY32" fmla="*/ 445294 h 447675"/>
                <a:gd name="connsiteX33" fmla="*/ 516731 w 733425"/>
                <a:gd name="connsiteY33" fmla="*/ 227171 h 447675"/>
                <a:gd name="connsiteX34" fmla="*/ 516731 w 733425"/>
                <a:gd name="connsiteY34" fmla="*/ 152876 h 447675"/>
                <a:gd name="connsiteX35" fmla="*/ 442436 w 733425"/>
                <a:gd name="connsiteY35" fmla="*/ 152876 h 447675"/>
                <a:gd name="connsiteX36" fmla="*/ 442436 w 733425"/>
                <a:gd name="connsiteY36" fmla="*/ 227171 h 447675"/>
                <a:gd name="connsiteX37" fmla="*/ 516731 w 733425"/>
                <a:gd name="connsiteY37" fmla="*/ 227171 h 447675"/>
                <a:gd name="connsiteX38" fmla="*/ 298609 w 733425"/>
                <a:gd name="connsiteY38" fmla="*/ 227171 h 447675"/>
                <a:gd name="connsiteX39" fmla="*/ 298609 w 733425"/>
                <a:gd name="connsiteY39" fmla="*/ 152876 h 447675"/>
                <a:gd name="connsiteX40" fmla="*/ 224314 w 733425"/>
                <a:gd name="connsiteY40" fmla="*/ 152876 h 447675"/>
                <a:gd name="connsiteX41" fmla="*/ 224314 w 733425"/>
                <a:gd name="connsiteY41" fmla="*/ 227171 h 447675"/>
                <a:gd name="connsiteX42" fmla="*/ 298609 w 733425"/>
                <a:gd name="connsiteY42" fmla="*/ 227171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3425" h="447675">
                  <a:moveTo>
                    <a:pt x="662464" y="445294"/>
                  </a:moveTo>
                  <a:lnTo>
                    <a:pt x="662464" y="298609"/>
                  </a:lnTo>
                  <a:lnTo>
                    <a:pt x="589121" y="298609"/>
                  </a:lnTo>
                  <a:lnTo>
                    <a:pt x="589121" y="444341"/>
                  </a:lnTo>
                  <a:lnTo>
                    <a:pt x="517684" y="444341"/>
                  </a:lnTo>
                  <a:lnTo>
                    <a:pt x="517684" y="370999"/>
                  </a:lnTo>
                  <a:lnTo>
                    <a:pt x="224314" y="370999"/>
                  </a:lnTo>
                  <a:lnTo>
                    <a:pt x="224314" y="444341"/>
                  </a:lnTo>
                  <a:lnTo>
                    <a:pt x="152876" y="444341"/>
                  </a:lnTo>
                  <a:lnTo>
                    <a:pt x="152876" y="298609"/>
                  </a:lnTo>
                  <a:lnTo>
                    <a:pt x="78581" y="298609"/>
                  </a:lnTo>
                  <a:lnTo>
                    <a:pt x="78581" y="444341"/>
                  </a:lnTo>
                  <a:lnTo>
                    <a:pt x="7144" y="444341"/>
                  </a:lnTo>
                  <a:lnTo>
                    <a:pt x="7144" y="227171"/>
                  </a:lnTo>
                  <a:lnTo>
                    <a:pt x="79534" y="227171"/>
                  </a:lnTo>
                  <a:lnTo>
                    <a:pt x="79534" y="153829"/>
                  </a:lnTo>
                  <a:lnTo>
                    <a:pt x="152876" y="153829"/>
                  </a:lnTo>
                  <a:lnTo>
                    <a:pt x="152876" y="80486"/>
                  </a:lnTo>
                  <a:lnTo>
                    <a:pt x="226219" y="80486"/>
                  </a:lnTo>
                  <a:lnTo>
                    <a:pt x="226219" y="7144"/>
                  </a:lnTo>
                  <a:lnTo>
                    <a:pt x="297656" y="7144"/>
                  </a:lnTo>
                  <a:lnTo>
                    <a:pt x="297656" y="80486"/>
                  </a:lnTo>
                  <a:lnTo>
                    <a:pt x="444341" y="80486"/>
                  </a:lnTo>
                  <a:lnTo>
                    <a:pt x="444341" y="7144"/>
                  </a:lnTo>
                  <a:lnTo>
                    <a:pt x="515779" y="7144"/>
                  </a:lnTo>
                  <a:lnTo>
                    <a:pt x="515779" y="80486"/>
                  </a:lnTo>
                  <a:lnTo>
                    <a:pt x="589121" y="80486"/>
                  </a:lnTo>
                  <a:lnTo>
                    <a:pt x="589121" y="153829"/>
                  </a:lnTo>
                  <a:lnTo>
                    <a:pt x="662464" y="153829"/>
                  </a:lnTo>
                  <a:lnTo>
                    <a:pt x="662464" y="227171"/>
                  </a:lnTo>
                  <a:lnTo>
                    <a:pt x="734854" y="227171"/>
                  </a:lnTo>
                  <a:lnTo>
                    <a:pt x="734854" y="445294"/>
                  </a:lnTo>
                  <a:lnTo>
                    <a:pt x="662464" y="445294"/>
                  </a:lnTo>
                  <a:close/>
                  <a:moveTo>
                    <a:pt x="516731" y="227171"/>
                  </a:moveTo>
                  <a:lnTo>
                    <a:pt x="516731" y="152876"/>
                  </a:lnTo>
                  <a:lnTo>
                    <a:pt x="442436" y="152876"/>
                  </a:lnTo>
                  <a:lnTo>
                    <a:pt x="442436" y="227171"/>
                  </a:lnTo>
                  <a:lnTo>
                    <a:pt x="516731" y="227171"/>
                  </a:lnTo>
                  <a:close/>
                  <a:moveTo>
                    <a:pt x="298609" y="227171"/>
                  </a:moveTo>
                  <a:lnTo>
                    <a:pt x="298609" y="152876"/>
                  </a:lnTo>
                  <a:lnTo>
                    <a:pt x="224314" y="152876"/>
                  </a:lnTo>
                  <a:lnTo>
                    <a:pt x="224314" y="227171"/>
                  </a:lnTo>
                  <a:lnTo>
                    <a:pt x="298609" y="22717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D9600527-0A83-472B-B3F6-E4738919451C}"/>
                </a:ext>
              </a:extLst>
            </p:cNvPr>
            <p:cNvSpPr/>
            <p:nvPr/>
          </p:nvSpPr>
          <p:spPr>
            <a:xfrm>
              <a:off x="1298911" y="3094744"/>
              <a:ext cx="762000" cy="476250"/>
            </a:xfrm>
            <a:custGeom>
              <a:avLst/>
              <a:gdLst>
                <a:gd name="connsiteX0" fmla="*/ 517684 w 762000"/>
                <a:gd name="connsiteY0" fmla="*/ 35719 h 476250"/>
                <a:gd name="connsiteX1" fmla="*/ 517684 w 762000"/>
                <a:gd name="connsiteY1" fmla="*/ 109061 h 476250"/>
                <a:gd name="connsiteX2" fmla="*/ 591026 w 762000"/>
                <a:gd name="connsiteY2" fmla="*/ 109061 h 476250"/>
                <a:gd name="connsiteX3" fmla="*/ 591026 w 762000"/>
                <a:gd name="connsiteY3" fmla="*/ 182404 h 476250"/>
                <a:gd name="connsiteX4" fmla="*/ 664369 w 762000"/>
                <a:gd name="connsiteY4" fmla="*/ 182404 h 476250"/>
                <a:gd name="connsiteX5" fmla="*/ 664369 w 762000"/>
                <a:gd name="connsiteY5" fmla="*/ 254794 h 476250"/>
                <a:gd name="connsiteX6" fmla="*/ 736759 w 762000"/>
                <a:gd name="connsiteY6" fmla="*/ 254794 h 476250"/>
                <a:gd name="connsiteX7" fmla="*/ 736759 w 762000"/>
                <a:gd name="connsiteY7" fmla="*/ 444341 h 476250"/>
                <a:gd name="connsiteX8" fmla="*/ 693896 w 762000"/>
                <a:gd name="connsiteY8" fmla="*/ 444341 h 476250"/>
                <a:gd name="connsiteX9" fmla="*/ 693896 w 762000"/>
                <a:gd name="connsiteY9" fmla="*/ 297656 h 476250"/>
                <a:gd name="connsiteX10" fmla="*/ 591026 w 762000"/>
                <a:gd name="connsiteY10" fmla="*/ 297656 h 476250"/>
                <a:gd name="connsiteX11" fmla="*/ 591026 w 762000"/>
                <a:gd name="connsiteY11" fmla="*/ 443389 h 476250"/>
                <a:gd name="connsiteX12" fmla="*/ 548164 w 762000"/>
                <a:gd name="connsiteY12" fmla="*/ 443389 h 476250"/>
                <a:gd name="connsiteX13" fmla="*/ 548164 w 762000"/>
                <a:gd name="connsiteY13" fmla="*/ 370046 h 476250"/>
                <a:gd name="connsiteX14" fmla="*/ 226219 w 762000"/>
                <a:gd name="connsiteY14" fmla="*/ 370046 h 476250"/>
                <a:gd name="connsiteX15" fmla="*/ 226219 w 762000"/>
                <a:gd name="connsiteY15" fmla="*/ 443389 h 476250"/>
                <a:gd name="connsiteX16" fmla="*/ 183356 w 762000"/>
                <a:gd name="connsiteY16" fmla="*/ 443389 h 476250"/>
                <a:gd name="connsiteX17" fmla="*/ 183356 w 762000"/>
                <a:gd name="connsiteY17" fmla="*/ 297656 h 476250"/>
                <a:gd name="connsiteX18" fmla="*/ 79534 w 762000"/>
                <a:gd name="connsiteY18" fmla="*/ 297656 h 476250"/>
                <a:gd name="connsiteX19" fmla="*/ 79534 w 762000"/>
                <a:gd name="connsiteY19" fmla="*/ 443389 h 476250"/>
                <a:gd name="connsiteX20" fmla="*/ 36671 w 762000"/>
                <a:gd name="connsiteY20" fmla="*/ 443389 h 476250"/>
                <a:gd name="connsiteX21" fmla="*/ 36671 w 762000"/>
                <a:gd name="connsiteY21" fmla="*/ 254794 h 476250"/>
                <a:gd name="connsiteX22" fmla="*/ 110014 w 762000"/>
                <a:gd name="connsiteY22" fmla="*/ 254794 h 476250"/>
                <a:gd name="connsiteX23" fmla="*/ 110014 w 762000"/>
                <a:gd name="connsiteY23" fmla="*/ 181451 h 476250"/>
                <a:gd name="connsiteX24" fmla="*/ 183356 w 762000"/>
                <a:gd name="connsiteY24" fmla="*/ 181451 h 476250"/>
                <a:gd name="connsiteX25" fmla="*/ 183356 w 762000"/>
                <a:gd name="connsiteY25" fmla="*/ 108109 h 476250"/>
                <a:gd name="connsiteX26" fmla="*/ 256699 w 762000"/>
                <a:gd name="connsiteY26" fmla="*/ 108109 h 476250"/>
                <a:gd name="connsiteX27" fmla="*/ 256699 w 762000"/>
                <a:gd name="connsiteY27" fmla="*/ 35719 h 476250"/>
                <a:gd name="connsiteX28" fmla="*/ 299561 w 762000"/>
                <a:gd name="connsiteY28" fmla="*/ 35719 h 476250"/>
                <a:gd name="connsiteX29" fmla="*/ 299561 w 762000"/>
                <a:gd name="connsiteY29" fmla="*/ 109061 h 476250"/>
                <a:gd name="connsiteX30" fmla="*/ 474821 w 762000"/>
                <a:gd name="connsiteY30" fmla="*/ 109061 h 476250"/>
                <a:gd name="connsiteX31" fmla="*/ 474821 w 762000"/>
                <a:gd name="connsiteY31" fmla="*/ 35719 h 476250"/>
                <a:gd name="connsiteX32" fmla="*/ 517684 w 762000"/>
                <a:gd name="connsiteY32" fmla="*/ 35719 h 476250"/>
                <a:gd name="connsiteX33" fmla="*/ 444341 w 762000"/>
                <a:gd name="connsiteY33" fmla="*/ 254794 h 476250"/>
                <a:gd name="connsiteX34" fmla="*/ 547211 w 762000"/>
                <a:gd name="connsiteY34" fmla="*/ 254794 h 476250"/>
                <a:gd name="connsiteX35" fmla="*/ 547211 w 762000"/>
                <a:gd name="connsiteY35" fmla="*/ 151924 h 476250"/>
                <a:gd name="connsiteX36" fmla="*/ 444341 w 762000"/>
                <a:gd name="connsiteY36" fmla="*/ 151924 h 476250"/>
                <a:gd name="connsiteX37" fmla="*/ 444341 w 762000"/>
                <a:gd name="connsiteY37" fmla="*/ 254794 h 476250"/>
                <a:gd name="connsiteX38" fmla="*/ 226219 w 762000"/>
                <a:gd name="connsiteY38" fmla="*/ 254794 h 476250"/>
                <a:gd name="connsiteX39" fmla="*/ 329089 w 762000"/>
                <a:gd name="connsiteY39" fmla="*/ 254794 h 476250"/>
                <a:gd name="connsiteX40" fmla="*/ 329089 w 762000"/>
                <a:gd name="connsiteY40" fmla="*/ 151924 h 476250"/>
                <a:gd name="connsiteX41" fmla="*/ 226219 w 762000"/>
                <a:gd name="connsiteY41" fmla="*/ 151924 h 476250"/>
                <a:gd name="connsiteX42" fmla="*/ 226219 w 762000"/>
                <a:gd name="connsiteY42" fmla="*/ 254794 h 476250"/>
                <a:gd name="connsiteX43" fmla="*/ 546259 w 762000"/>
                <a:gd name="connsiteY43" fmla="*/ 7144 h 476250"/>
                <a:gd name="connsiteX44" fmla="*/ 517684 w 762000"/>
                <a:gd name="connsiteY44" fmla="*/ 7144 h 476250"/>
                <a:gd name="connsiteX45" fmla="*/ 474821 w 762000"/>
                <a:gd name="connsiteY45" fmla="*/ 7144 h 476250"/>
                <a:gd name="connsiteX46" fmla="*/ 446246 w 762000"/>
                <a:gd name="connsiteY46" fmla="*/ 7144 h 476250"/>
                <a:gd name="connsiteX47" fmla="*/ 446246 w 762000"/>
                <a:gd name="connsiteY47" fmla="*/ 35719 h 476250"/>
                <a:gd name="connsiteX48" fmla="*/ 446246 w 762000"/>
                <a:gd name="connsiteY48" fmla="*/ 80486 h 476250"/>
                <a:gd name="connsiteX49" fmla="*/ 327184 w 762000"/>
                <a:gd name="connsiteY49" fmla="*/ 80486 h 476250"/>
                <a:gd name="connsiteX50" fmla="*/ 327184 w 762000"/>
                <a:gd name="connsiteY50" fmla="*/ 35719 h 476250"/>
                <a:gd name="connsiteX51" fmla="*/ 327184 w 762000"/>
                <a:gd name="connsiteY51" fmla="*/ 7144 h 476250"/>
                <a:gd name="connsiteX52" fmla="*/ 298609 w 762000"/>
                <a:gd name="connsiteY52" fmla="*/ 7144 h 476250"/>
                <a:gd name="connsiteX53" fmla="*/ 255746 w 762000"/>
                <a:gd name="connsiteY53" fmla="*/ 7144 h 476250"/>
                <a:gd name="connsiteX54" fmla="*/ 227171 w 762000"/>
                <a:gd name="connsiteY54" fmla="*/ 7144 h 476250"/>
                <a:gd name="connsiteX55" fmla="*/ 227171 w 762000"/>
                <a:gd name="connsiteY55" fmla="*/ 35719 h 476250"/>
                <a:gd name="connsiteX56" fmla="*/ 227171 w 762000"/>
                <a:gd name="connsiteY56" fmla="*/ 80486 h 476250"/>
                <a:gd name="connsiteX57" fmla="*/ 182404 w 762000"/>
                <a:gd name="connsiteY57" fmla="*/ 80486 h 476250"/>
                <a:gd name="connsiteX58" fmla="*/ 153829 w 762000"/>
                <a:gd name="connsiteY58" fmla="*/ 80486 h 476250"/>
                <a:gd name="connsiteX59" fmla="*/ 153829 w 762000"/>
                <a:gd name="connsiteY59" fmla="*/ 109061 h 476250"/>
                <a:gd name="connsiteX60" fmla="*/ 153829 w 762000"/>
                <a:gd name="connsiteY60" fmla="*/ 153829 h 476250"/>
                <a:gd name="connsiteX61" fmla="*/ 109061 w 762000"/>
                <a:gd name="connsiteY61" fmla="*/ 153829 h 476250"/>
                <a:gd name="connsiteX62" fmla="*/ 80486 w 762000"/>
                <a:gd name="connsiteY62" fmla="*/ 153829 h 476250"/>
                <a:gd name="connsiteX63" fmla="*/ 80486 w 762000"/>
                <a:gd name="connsiteY63" fmla="*/ 182404 h 476250"/>
                <a:gd name="connsiteX64" fmla="*/ 80486 w 762000"/>
                <a:gd name="connsiteY64" fmla="*/ 226219 h 476250"/>
                <a:gd name="connsiteX65" fmla="*/ 35719 w 762000"/>
                <a:gd name="connsiteY65" fmla="*/ 226219 h 476250"/>
                <a:gd name="connsiteX66" fmla="*/ 7144 w 762000"/>
                <a:gd name="connsiteY66" fmla="*/ 226219 h 476250"/>
                <a:gd name="connsiteX67" fmla="*/ 7144 w 762000"/>
                <a:gd name="connsiteY67" fmla="*/ 254794 h 476250"/>
                <a:gd name="connsiteX68" fmla="*/ 7144 w 762000"/>
                <a:gd name="connsiteY68" fmla="*/ 444341 h 476250"/>
                <a:gd name="connsiteX69" fmla="*/ 7144 w 762000"/>
                <a:gd name="connsiteY69" fmla="*/ 472916 h 476250"/>
                <a:gd name="connsiteX70" fmla="*/ 35719 w 762000"/>
                <a:gd name="connsiteY70" fmla="*/ 472916 h 476250"/>
                <a:gd name="connsiteX71" fmla="*/ 78581 w 762000"/>
                <a:gd name="connsiteY71" fmla="*/ 472916 h 476250"/>
                <a:gd name="connsiteX72" fmla="*/ 107156 w 762000"/>
                <a:gd name="connsiteY72" fmla="*/ 472916 h 476250"/>
                <a:gd name="connsiteX73" fmla="*/ 107156 w 762000"/>
                <a:gd name="connsiteY73" fmla="*/ 444341 h 476250"/>
                <a:gd name="connsiteX74" fmla="*/ 107156 w 762000"/>
                <a:gd name="connsiteY74" fmla="*/ 326231 h 476250"/>
                <a:gd name="connsiteX75" fmla="*/ 152876 w 762000"/>
                <a:gd name="connsiteY75" fmla="*/ 326231 h 476250"/>
                <a:gd name="connsiteX76" fmla="*/ 152876 w 762000"/>
                <a:gd name="connsiteY76" fmla="*/ 443389 h 476250"/>
                <a:gd name="connsiteX77" fmla="*/ 152876 w 762000"/>
                <a:gd name="connsiteY77" fmla="*/ 471964 h 476250"/>
                <a:gd name="connsiteX78" fmla="*/ 181451 w 762000"/>
                <a:gd name="connsiteY78" fmla="*/ 471964 h 476250"/>
                <a:gd name="connsiteX79" fmla="*/ 224314 w 762000"/>
                <a:gd name="connsiteY79" fmla="*/ 471964 h 476250"/>
                <a:gd name="connsiteX80" fmla="*/ 252889 w 762000"/>
                <a:gd name="connsiteY80" fmla="*/ 471964 h 476250"/>
                <a:gd name="connsiteX81" fmla="*/ 252889 w 762000"/>
                <a:gd name="connsiteY81" fmla="*/ 443389 h 476250"/>
                <a:gd name="connsiteX82" fmla="*/ 252889 w 762000"/>
                <a:gd name="connsiteY82" fmla="*/ 398621 h 476250"/>
                <a:gd name="connsiteX83" fmla="*/ 516731 w 762000"/>
                <a:gd name="connsiteY83" fmla="*/ 398621 h 476250"/>
                <a:gd name="connsiteX84" fmla="*/ 516731 w 762000"/>
                <a:gd name="connsiteY84" fmla="*/ 443389 h 476250"/>
                <a:gd name="connsiteX85" fmla="*/ 516731 w 762000"/>
                <a:gd name="connsiteY85" fmla="*/ 471964 h 476250"/>
                <a:gd name="connsiteX86" fmla="*/ 545306 w 762000"/>
                <a:gd name="connsiteY86" fmla="*/ 471964 h 476250"/>
                <a:gd name="connsiteX87" fmla="*/ 591026 w 762000"/>
                <a:gd name="connsiteY87" fmla="*/ 471964 h 476250"/>
                <a:gd name="connsiteX88" fmla="*/ 619601 w 762000"/>
                <a:gd name="connsiteY88" fmla="*/ 471964 h 476250"/>
                <a:gd name="connsiteX89" fmla="*/ 619601 w 762000"/>
                <a:gd name="connsiteY89" fmla="*/ 443389 h 476250"/>
                <a:gd name="connsiteX90" fmla="*/ 619601 w 762000"/>
                <a:gd name="connsiteY90" fmla="*/ 326231 h 476250"/>
                <a:gd name="connsiteX91" fmla="*/ 664369 w 762000"/>
                <a:gd name="connsiteY91" fmla="*/ 326231 h 476250"/>
                <a:gd name="connsiteX92" fmla="*/ 664369 w 762000"/>
                <a:gd name="connsiteY92" fmla="*/ 443389 h 476250"/>
                <a:gd name="connsiteX93" fmla="*/ 664369 w 762000"/>
                <a:gd name="connsiteY93" fmla="*/ 471964 h 476250"/>
                <a:gd name="connsiteX94" fmla="*/ 692944 w 762000"/>
                <a:gd name="connsiteY94" fmla="*/ 471964 h 476250"/>
                <a:gd name="connsiteX95" fmla="*/ 735806 w 762000"/>
                <a:gd name="connsiteY95" fmla="*/ 471964 h 476250"/>
                <a:gd name="connsiteX96" fmla="*/ 764381 w 762000"/>
                <a:gd name="connsiteY96" fmla="*/ 471964 h 476250"/>
                <a:gd name="connsiteX97" fmla="*/ 764381 w 762000"/>
                <a:gd name="connsiteY97" fmla="*/ 443389 h 476250"/>
                <a:gd name="connsiteX98" fmla="*/ 764381 w 762000"/>
                <a:gd name="connsiteY98" fmla="*/ 254794 h 476250"/>
                <a:gd name="connsiteX99" fmla="*/ 764381 w 762000"/>
                <a:gd name="connsiteY99" fmla="*/ 226219 h 476250"/>
                <a:gd name="connsiteX100" fmla="*/ 735806 w 762000"/>
                <a:gd name="connsiteY100" fmla="*/ 226219 h 476250"/>
                <a:gd name="connsiteX101" fmla="*/ 691991 w 762000"/>
                <a:gd name="connsiteY101" fmla="*/ 226219 h 476250"/>
                <a:gd name="connsiteX102" fmla="*/ 691991 w 762000"/>
                <a:gd name="connsiteY102" fmla="*/ 181451 h 476250"/>
                <a:gd name="connsiteX103" fmla="*/ 691991 w 762000"/>
                <a:gd name="connsiteY103" fmla="*/ 152876 h 476250"/>
                <a:gd name="connsiteX104" fmla="*/ 663416 w 762000"/>
                <a:gd name="connsiteY104" fmla="*/ 152876 h 476250"/>
                <a:gd name="connsiteX105" fmla="*/ 619601 w 762000"/>
                <a:gd name="connsiteY105" fmla="*/ 152876 h 476250"/>
                <a:gd name="connsiteX106" fmla="*/ 619601 w 762000"/>
                <a:gd name="connsiteY106" fmla="*/ 108109 h 476250"/>
                <a:gd name="connsiteX107" fmla="*/ 619601 w 762000"/>
                <a:gd name="connsiteY107" fmla="*/ 79534 h 476250"/>
                <a:gd name="connsiteX108" fmla="*/ 591026 w 762000"/>
                <a:gd name="connsiteY108" fmla="*/ 79534 h 476250"/>
                <a:gd name="connsiteX109" fmla="*/ 546259 w 762000"/>
                <a:gd name="connsiteY109" fmla="*/ 79534 h 476250"/>
                <a:gd name="connsiteX110" fmla="*/ 546259 w 762000"/>
                <a:gd name="connsiteY110" fmla="*/ 35719 h 476250"/>
                <a:gd name="connsiteX111" fmla="*/ 546259 w 762000"/>
                <a:gd name="connsiteY111" fmla="*/ 7144 h 476250"/>
                <a:gd name="connsiteX112" fmla="*/ 546259 w 762000"/>
                <a:gd name="connsiteY112" fmla="*/ 7144 h 476250"/>
                <a:gd name="connsiteX113" fmla="*/ 472916 w 762000"/>
                <a:gd name="connsiteY113" fmla="*/ 180499 h 476250"/>
                <a:gd name="connsiteX114" fmla="*/ 518636 w 762000"/>
                <a:gd name="connsiteY114" fmla="*/ 180499 h 476250"/>
                <a:gd name="connsiteX115" fmla="*/ 518636 w 762000"/>
                <a:gd name="connsiteY115" fmla="*/ 226219 h 476250"/>
                <a:gd name="connsiteX116" fmla="*/ 472916 w 762000"/>
                <a:gd name="connsiteY116" fmla="*/ 226219 h 476250"/>
                <a:gd name="connsiteX117" fmla="*/ 472916 w 762000"/>
                <a:gd name="connsiteY117" fmla="*/ 180499 h 476250"/>
                <a:gd name="connsiteX118" fmla="*/ 472916 w 762000"/>
                <a:gd name="connsiteY118" fmla="*/ 180499 h 476250"/>
                <a:gd name="connsiteX119" fmla="*/ 254794 w 762000"/>
                <a:gd name="connsiteY119" fmla="*/ 180499 h 476250"/>
                <a:gd name="connsiteX120" fmla="*/ 300514 w 762000"/>
                <a:gd name="connsiteY120" fmla="*/ 180499 h 476250"/>
                <a:gd name="connsiteX121" fmla="*/ 300514 w 762000"/>
                <a:gd name="connsiteY121" fmla="*/ 226219 h 476250"/>
                <a:gd name="connsiteX122" fmla="*/ 254794 w 762000"/>
                <a:gd name="connsiteY122" fmla="*/ 226219 h 476250"/>
                <a:gd name="connsiteX123" fmla="*/ 254794 w 762000"/>
                <a:gd name="connsiteY123" fmla="*/ 180499 h 476250"/>
                <a:gd name="connsiteX124" fmla="*/ 254794 w 762000"/>
                <a:gd name="connsiteY124" fmla="*/ 18049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62000" h="476250">
                  <a:moveTo>
                    <a:pt x="517684" y="35719"/>
                  </a:moveTo>
                  <a:lnTo>
                    <a:pt x="517684" y="109061"/>
                  </a:lnTo>
                  <a:lnTo>
                    <a:pt x="591026" y="109061"/>
                  </a:lnTo>
                  <a:lnTo>
                    <a:pt x="591026" y="182404"/>
                  </a:lnTo>
                  <a:lnTo>
                    <a:pt x="664369" y="182404"/>
                  </a:lnTo>
                  <a:lnTo>
                    <a:pt x="664369" y="254794"/>
                  </a:lnTo>
                  <a:lnTo>
                    <a:pt x="736759" y="254794"/>
                  </a:lnTo>
                  <a:lnTo>
                    <a:pt x="736759" y="444341"/>
                  </a:lnTo>
                  <a:lnTo>
                    <a:pt x="693896" y="444341"/>
                  </a:lnTo>
                  <a:lnTo>
                    <a:pt x="693896" y="297656"/>
                  </a:lnTo>
                  <a:lnTo>
                    <a:pt x="591026" y="297656"/>
                  </a:lnTo>
                  <a:lnTo>
                    <a:pt x="591026" y="443389"/>
                  </a:lnTo>
                  <a:lnTo>
                    <a:pt x="548164" y="443389"/>
                  </a:lnTo>
                  <a:lnTo>
                    <a:pt x="548164" y="370046"/>
                  </a:lnTo>
                  <a:lnTo>
                    <a:pt x="226219" y="370046"/>
                  </a:lnTo>
                  <a:lnTo>
                    <a:pt x="226219" y="443389"/>
                  </a:lnTo>
                  <a:lnTo>
                    <a:pt x="183356" y="443389"/>
                  </a:lnTo>
                  <a:lnTo>
                    <a:pt x="183356" y="297656"/>
                  </a:lnTo>
                  <a:lnTo>
                    <a:pt x="79534" y="297656"/>
                  </a:lnTo>
                  <a:lnTo>
                    <a:pt x="79534" y="443389"/>
                  </a:lnTo>
                  <a:lnTo>
                    <a:pt x="36671" y="443389"/>
                  </a:lnTo>
                  <a:lnTo>
                    <a:pt x="36671" y="254794"/>
                  </a:lnTo>
                  <a:lnTo>
                    <a:pt x="110014" y="254794"/>
                  </a:lnTo>
                  <a:lnTo>
                    <a:pt x="110014" y="181451"/>
                  </a:lnTo>
                  <a:lnTo>
                    <a:pt x="183356" y="181451"/>
                  </a:lnTo>
                  <a:lnTo>
                    <a:pt x="183356" y="108109"/>
                  </a:lnTo>
                  <a:lnTo>
                    <a:pt x="256699" y="108109"/>
                  </a:lnTo>
                  <a:lnTo>
                    <a:pt x="256699" y="35719"/>
                  </a:lnTo>
                  <a:lnTo>
                    <a:pt x="299561" y="35719"/>
                  </a:lnTo>
                  <a:lnTo>
                    <a:pt x="299561" y="109061"/>
                  </a:lnTo>
                  <a:lnTo>
                    <a:pt x="474821" y="109061"/>
                  </a:lnTo>
                  <a:lnTo>
                    <a:pt x="474821" y="35719"/>
                  </a:lnTo>
                  <a:lnTo>
                    <a:pt x="517684" y="35719"/>
                  </a:lnTo>
                  <a:moveTo>
                    <a:pt x="444341" y="254794"/>
                  </a:moveTo>
                  <a:lnTo>
                    <a:pt x="547211" y="254794"/>
                  </a:lnTo>
                  <a:lnTo>
                    <a:pt x="547211" y="151924"/>
                  </a:lnTo>
                  <a:lnTo>
                    <a:pt x="444341" y="151924"/>
                  </a:lnTo>
                  <a:lnTo>
                    <a:pt x="444341" y="254794"/>
                  </a:lnTo>
                  <a:moveTo>
                    <a:pt x="226219" y="254794"/>
                  </a:moveTo>
                  <a:lnTo>
                    <a:pt x="329089" y="254794"/>
                  </a:lnTo>
                  <a:lnTo>
                    <a:pt x="329089" y="151924"/>
                  </a:lnTo>
                  <a:lnTo>
                    <a:pt x="226219" y="151924"/>
                  </a:lnTo>
                  <a:lnTo>
                    <a:pt x="226219" y="254794"/>
                  </a:lnTo>
                  <a:moveTo>
                    <a:pt x="546259" y="7144"/>
                  </a:moveTo>
                  <a:lnTo>
                    <a:pt x="517684" y="7144"/>
                  </a:lnTo>
                  <a:lnTo>
                    <a:pt x="474821" y="7144"/>
                  </a:lnTo>
                  <a:lnTo>
                    <a:pt x="446246" y="7144"/>
                  </a:lnTo>
                  <a:lnTo>
                    <a:pt x="446246" y="35719"/>
                  </a:lnTo>
                  <a:lnTo>
                    <a:pt x="446246" y="80486"/>
                  </a:lnTo>
                  <a:lnTo>
                    <a:pt x="327184" y="80486"/>
                  </a:lnTo>
                  <a:lnTo>
                    <a:pt x="327184" y="35719"/>
                  </a:lnTo>
                  <a:lnTo>
                    <a:pt x="327184" y="7144"/>
                  </a:lnTo>
                  <a:lnTo>
                    <a:pt x="298609" y="7144"/>
                  </a:lnTo>
                  <a:lnTo>
                    <a:pt x="255746" y="7144"/>
                  </a:lnTo>
                  <a:lnTo>
                    <a:pt x="227171" y="7144"/>
                  </a:lnTo>
                  <a:lnTo>
                    <a:pt x="227171" y="35719"/>
                  </a:lnTo>
                  <a:lnTo>
                    <a:pt x="227171" y="80486"/>
                  </a:lnTo>
                  <a:lnTo>
                    <a:pt x="182404" y="80486"/>
                  </a:lnTo>
                  <a:lnTo>
                    <a:pt x="153829" y="80486"/>
                  </a:lnTo>
                  <a:lnTo>
                    <a:pt x="153829" y="109061"/>
                  </a:lnTo>
                  <a:lnTo>
                    <a:pt x="153829" y="153829"/>
                  </a:lnTo>
                  <a:lnTo>
                    <a:pt x="109061" y="153829"/>
                  </a:lnTo>
                  <a:lnTo>
                    <a:pt x="80486" y="153829"/>
                  </a:lnTo>
                  <a:lnTo>
                    <a:pt x="80486" y="182404"/>
                  </a:lnTo>
                  <a:lnTo>
                    <a:pt x="80486" y="226219"/>
                  </a:lnTo>
                  <a:lnTo>
                    <a:pt x="35719" y="226219"/>
                  </a:lnTo>
                  <a:lnTo>
                    <a:pt x="7144" y="226219"/>
                  </a:lnTo>
                  <a:lnTo>
                    <a:pt x="7144" y="254794"/>
                  </a:lnTo>
                  <a:lnTo>
                    <a:pt x="7144" y="444341"/>
                  </a:lnTo>
                  <a:lnTo>
                    <a:pt x="7144" y="472916"/>
                  </a:lnTo>
                  <a:lnTo>
                    <a:pt x="35719" y="472916"/>
                  </a:lnTo>
                  <a:lnTo>
                    <a:pt x="78581" y="472916"/>
                  </a:lnTo>
                  <a:lnTo>
                    <a:pt x="107156" y="472916"/>
                  </a:lnTo>
                  <a:lnTo>
                    <a:pt x="107156" y="444341"/>
                  </a:lnTo>
                  <a:lnTo>
                    <a:pt x="107156" y="326231"/>
                  </a:lnTo>
                  <a:lnTo>
                    <a:pt x="152876" y="326231"/>
                  </a:lnTo>
                  <a:lnTo>
                    <a:pt x="152876" y="443389"/>
                  </a:lnTo>
                  <a:lnTo>
                    <a:pt x="152876" y="471964"/>
                  </a:lnTo>
                  <a:lnTo>
                    <a:pt x="181451" y="471964"/>
                  </a:lnTo>
                  <a:lnTo>
                    <a:pt x="224314" y="471964"/>
                  </a:lnTo>
                  <a:lnTo>
                    <a:pt x="252889" y="471964"/>
                  </a:lnTo>
                  <a:lnTo>
                    <a:pt x="252889" y="443389"/>
                  </a:lnTo>
                  <a:lnTo>
                    <a:pt x="252889" y="398621"/>
                  </a:lnTo>
                  <a:lnTo>
                    <a:pt x="516731" y="398621"/>
                  </a:lnTo>
                  <a:lnTo>
                    <a:pt x="516731" y="443389"/>
                  </a:lnTo>
                  <a:lnTo>
                    <a:pt x="516731" y="471964"/>
                  </a:lnTo>
                  <a:lnTo>
                    <a:pt x="545306" y="471964"/>
                  </a:lnTo>
                  <a:lnTo>
                    <a:pt x="591026" y="471964"/>
                  </a:lnTo>
                  <a:lnTo>
                    <a:pt x="619601" y="471964"/>
                  </a:lnTo>
                  <a:lnTo>
                    <a:pt x="619601" y="443389"/>
                  </a:lnTo>
                  <a:lnTo>
                    <a:pt x="619601" y="326231"/>
                  </a:lnTo>
                  <a:lnTo>
                    <a:pt x="664369" y="326231"/>
                  </a:lnTo>
                  <a:lnTo>
                    <a:pt x="664369" y="443389"/>
                  </a:lnTo>
                  <a:lnTo>
                    <a:pt x="664369" y="471964"/>
                  </a:lnTo>
                  <a:lnTo>
                    <a:pt x="692944" y="471964"/>
                  </a:lnTo>
                  <a:lnTo>
                    <a:pt x="735806" y="471964"/>
                  </a:lnTo>
                  <a:lnTo>
                    <a:pt x="764381" y="471964"/>
                  </a:lnTo>
                  <a:lnTo>
                    <a:pt x="764381" y="443389"/>
                  </a:lnTo>
                  <a:lnTo>
                    <a:pt x="764381" y="254794"/>
                  </a:lnTo>
                  <a:lnTo>
                    <a:pt x="764381" y="226219"/>
                  </a:lnTo>
                  <a:lnTo>
                    <a:pt x="735806" y="226219"/>
                  </a:lnTo>
                  <a:lnTo>
                    <a:pt x="691991" y="226219"/>
                  </a:lnTo>
                  <a:lnTo>
                    <a:pt x="691991" y="181451"/>
                  </a:lnTo>
                  <a:lnTo>
                    <a:pt x="691991" y="152876"/>
                  </a:lnTo>
                  <a:lnTo>
                    <a:pt x="663416" y="152876"/>
                  </a:lnTo>
                  <a:lnTo>
                    <a:pt x="619601" y="152876"/>
                  </a:lnTo>
                  <a:lnTo>
                    <a:pt x="619601" y="108109"/>
                  </a:lnTo>
                  <a:lnTo>
                    <a:pt x="619601" y="79534"/>
                  </a:lnTo>
                  <a:lnTo>
                    <a:pt x="591026" y="79534"/>
                  </a:lnTo>
                  <a:lnTo>
                    <a:pt x="546259" y="79534"/>
                  </a:lnTo>
                  <a:lnTo>
                    <a:pt x="546259" y="35719"/>
                  </a:lnTo>
                  <a:lnTo>
                    <a:pt x="546259" y="7144"/>
                  </a:lnTo>
                  <a:lnTo>
                    <a:pt x="546259" y="7144"/>
                  </a:lnTo>
                  <a:close/>
                  <a:moveTo>
                    <a:pt x="472916" y="180499"/>
                  </a:moveTo>
                  <a:lnTo>
                    <a:pt x="518636" y="180499"/>
                  </a:lnTo>
                  <a:lnTo>
                    <a:pt x="518636" y="226219"/>
                  </a:lnTo>
                  <a:lnTo>
                    <a:pt x="472916" y="226219"/>
                  </a:lnTo>
                  <a:lnTo>
                    <a:pt x="472916" y="180499"/>
                  </a:lnTo>
                  <a:lnTo>
                    <a:pt x="472916" y="180499"/>
                  </a:lnTo>
                  <a:close/>
                  <a:moveTo>
                    <a:pt x="254794" y="180499"/>
                  </a:moveTo>
                  <a:lnTo>
                    <a:pt x="300514" y="180499"/>
                  </a:lnTo>
                  <a:lnTo>
                    <a:pt x="300514" y="226219"/>
                  </a:lnTo>
                  <a:lnTo>
                    <a:pt x="254794" y="226219"/>
                  </a:lnTo>
                  <a:lnTo>
                    <a:pt x="254794" y="180499"/>
                  </a:lnTo>
                  <a:lnTo>
                    <a:pt x="254794" y="1804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83B54715-6D84-4841-A0EF-8F363B59F67B}"/>
                </a:ext>
              </a:extLst>
            </p:cNvPr>
            <p:cNvSpPr/>
            <p:nvPr/>
          </p:nvSpPr>
          <p:spPr>
            <a:xfrm>
              <a:off x="1824691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21CA4CEE-D3A3-472D-AA4C-BA020A2E2298}"/>
                </a:ext>
              </a:extLst>
            </p:cNvPr>
            <p:cNvSpPr/>
            <p:nvPr/>
          </p:nvSpPr>
          <p:spPr>
            <a:xfrm>
              <a:off x="1811356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9FEA5D45-2F81-4B54-99C8-EA45DC635FB1}"/>
                </a:ext>
              </a:extLst>
            </p:cNvPr>
            <p:cNvSpPr/>
            <p:nvPr/>
          </p:nvSpPr>
          <p:spPr>
            <a:xfrm>
              <a:off x="1751348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2956FDAE-9597-4387-AB48-6B5BDE93776A}"/>
                </a:ext>
              </a:extLst>
            </p:cNvPr>
            <p:cNvSpPr/>
            <p:nvPr/>
          </p:nvSpPr>
          <p:spPr>
            <a:xfrm>
              <a:off x="1738013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6ED6BB71-D7F7-49AD-8CE7-CD4B96E829A4}"/>
                </a:ext>
              </a:extLst>
            </p:cNvPr>
            <p:cNvSpPr/>
            <p:nvPr/>
          </p:nvSpPr>
          <p:spPr>
            <a:xfrm>
              <a:off x="1533226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AD8DE04F-E44D-4E05-9F81-1C0AB139C74B}"/>
                </a:ext>
              </a:extLst>
            </p:cNvPr>
            <p:cNvSpPr/>
            <p:nvPr/>
          </p:nvSpPr>
          <p:spPr>
            <a:xfrm>
              <a:off x="1518938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D837D624-67E2-4D8F-AE69-780F4FF8BD4B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E3C48704-C56B-4FC0-9DB7-008E6940542D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DCEE72DD-B3FE-46DC-83D4-498AC49B121F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1B5AD00B-02CD-4821-B11A-094163CDDE19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A3B1663B-F059-457B-98CB-9CF36AE8509A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91B3519B-06C1-4305-BEC8-E9A9045862E8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1F0D855C-2F36-42EB-9384-9EE53F129EA1}"/>
                </a:ext>
              </a:extLst>
            </p:cNvPr>
            <p:cNvSpPr/>
            <p:nvPr/>
          </p:nvSpPr>
          <p:spPr>
            <a:xfrm>
              <a:off x="2022436" y="3155329"/>
              <a:ext cx="95250" cy="95250"/>
            </a:xfrm>
            <a:custGeom>
              <a:avLst/>
              <a:gdLst>
                <a:gd name="connsiteX0" fmla="*/ 30379 w 95250"/>
                <a:gd name="connsiteY0" fmla="*/ 51334 h 95250"/>
                <a:gd name="connsiteX1" fmla="*/ 33236 w 95250"/>
                <a:gd name="connsiteY1" fmla="*/ 58954 h 95250"/>
                <a:gd name="connsiteX2" fmla="*/ 30379 w 95250"/>
                <a:gd name="connsiteY2" fmla="*/ 87529 h 95250"/>
                <a:gd name="connsiteX3" fmla="*/ 33236 w 95250"/>
                <a:gd name="connsiteY3" fmla="*/ 88481 h 95250"/>
                <a:gd name="connsiteX4" fmla="*/ 51334 w 95250"/>
                <a:gd name="connsiteY4" fmla="*/ 66574 h 95250"/>
                <a:gd name="connsiteX5" fmla="*/ 58954 w 95250"/>
                <a:gd name="connsiteY5" fmla="*/ 63716 h 95250"/>
                <a:gd name="connsiteX6" fmla="*/ 87529 w 95250"/>
                <a:gd name="connsiteY6" fmla="*/ 66574 h 95250"/>
                <a:gd name="connsiteX7" fmla="*/ 88481 w 95250"/>
                <a:gd name="connsiteY7" fmla="*/ 63716 h 95250"/>
                <a:gd name="connsiteX8" fmla="*/ 66574 w 95250"/>
                <a:gd name="connsiteY8" fmla="*/ 45619 h 95250"/>
                <a:gd name="connsiteX9" fmla="*/ 63716 w 95250"/>
                <a:gd name="connsiteY9" fmla="*/ 37999 h 95250"/>
                <a:gd name="connsiteX10" fmla="*/ 66574 w 95250"/>
                <a:gd name="connsiteY10" fmla="*/ 9424 h 95250"/>
                <a:gd name="connsiteX11" fmla="*/ 63716 w 95250"/>
                <a:gd name="connsiteY11" fmla="*/ 8471 h 95250"/>
                <a:gd name="connsiteX12" fmla="*/ 45619 w 95250"/>
                <a:gd name="connsiteY12" fmla="*/ 30379 h 95250"/>
                <a:gd name="connsiteX13" fmla="*/ 37999 w 95250"/>
                <a:gd name="connsiteY13" fmla="*/ 33236 h 95250"/>
                <a:gd name="connsiteX14" fmla="*/ 9424 w 95250"/>
                <a:gd name="connsiteY14" fmla="*/ 30379 h 95250"/>
                <a:gd name="connsiteX15" fmla="*/ 8471 w 95250"/>
                <a:gd name="connsiteY15" fmla="*/ 33236 h 95250"/>
                <a:gd name="connsiteX16" fmla="*/ 30379 w 95250"/>
                <a:gd name="connsiteY16" fmla="*/ 5133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0379" y="51334"/>
                  </a:moveTo>
                  <a:cubicBezTo>
                    <a:pt x="32284" y="53239"/>
                    <a:pt x="34189" y="56096"/>
                    <a:pt x="33236" y="58954"/>
                  </a:cubicBezTo>
                  <a:lnTo>
                    <a:pt x="30379" y="87529"/>
                  </a:lnTo>
                  <a:cubicBezTo>
                    <a:pt x="30379" y="90386"/>
                    <a:pt x="31331" y="90386"/>
                    <a:pt x="33236" y="88481"/>
                  </a:cubicBezTo>
                  <a:lnTo>
                    <a:pt x="51334" y="66574"/>
                  </a:lnTo>
                  <a:cubicBezTo>
                    <a:pt x="53239" y="64669"/>
                    <a:pt x="56096" y="62764"/>
                    <a:pt x="58954" y="63716"/>
                  </a:cubicBezTo>
                  <a:lnTo>
                    <a:pt x="87529" y="66574"/>
                  </a:lnTo>
                  <a:cubicBezTo>
                    <a:pt x="90386" y="66574"/>
                    <a:pt x="90386" y="65621"/>
                    <a:pt x="88481" y="63716"/>
                  </a:cubicBezTo>
                  <a:lnTo>
                    <a:pt x="66574" y="45619"/>
                  </a:lnTo>
                  <a:cubicBezTo>
                    <a:pt x="64669" y="43714"/>
                    <a:pt x="62764" y="40856"/>
                    <a:pt x="63716" y="37999"/>
                  </a:cubicBezTo>
                  <a:lnTo>
                    <a:pt x="66574" y="9424"/>
                  </a:lnTo>
                  <a:cubicBezTo>
                    <a:pt x="66574" y="6566"/>
                    <a:pt x="65621" y="6566"/>
                    <a:pt x="63716" y="8471"/>
                  </a:cubicBezTo>
                  <a:lnTo>
                    <a:pt x="45619" y="30379"/>
                  </a:lnTo>
                  <a:cubicBezTo>
                    <a:pt x="43714" y="32284"/>
                    <a:pt x="40856" y="34189"/>
                    <a:pt x="37999" y="33236"/>
                  </a:cubicBezTo>
                  <a:lnTo>
                    <a:pt x="9424" y="30379"/>
                  </a:lnTo>
                  <a:cubicBezTo>
                    <a:pt x="6566" y="30379"/>
                    <a:pt x="6566" y="31331"/>
                    <a:pt x="8471" y="33236"/>
                  </a:cubicBezTo>
                  <a:lnTo>
                    <a:pt x="30379" y="513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FAF0D39D-0C52-44FE-B51C-3CA6199D2E6F}"/>
                </a:ext>
              </a:extLst>
            </p:cNvPr>
            <p:cNvSpPr/>
            <p:nvPr/>
          </p:nvSpPr>
          <p:spPr>
            <a:xfrm>
              <a:off x="1264383" y="3617429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7389 w 95250"/>
                <a:gd name="connsiteY8" fmla="*/ 41672 h 95250"/>
                <a:gd name="connsiteX9" fmla="*/ 60722 w 95250"/>
                <a:gd name="connsiteY9" fmla="*/ 35957 h 95250"/>
                <a:gd name="connsiteX10" fmla="*/ 51197 w 95250"/>
                <a:gd name="connsiteY10" fmla="*/ 9287 h 95250"/>
                <a:gd name="connsiteX11" fmla="*/ 48339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7389" y="41672"/>
                  </a:lnTo>
                  <a:cubicBezTo>
                    <a:pt x="64532" y="40719"/>
                    <a:pt x="61674" y="38814"/>
                    <a:pt x="60722" y="35957"/>
                  </a:cubicBezTo>
                  <a:lnTo>
                    <a:pt x="51197" y="9287"/>
                  </a:lnTo>
                  <a:cubicBezTo>
                    <a:pt x="50244" y="6429"/>
                    <a:pt x="49292" y="6429"/>
                    <a:pt x="48339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8903F5AA-7212-44E1-B294-C785540D03A7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6AF2F80A-9DA6-4C97-91E1-E2F7B9872C86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1257F608-8C7D-4A86-820F-E1539553ABC2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83FF5CAF-7C6E-4FC5-A602-49280758CECE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97B228F0-7EEF-43F9-BE35-170A1564D036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08F3DEF1-2B4A-4861-AFAD-A7203D37A90F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0B9DC073-4644-47F3-BB9C-649C2595B280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48569510-7FC6-41C7-A098-D024799BF29F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063B38EA-43E8-4142-AC4E-0D966F2303DB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65980B57-882B-404E-9218-3D5F1A7598EB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13F58FBE-AEDC-49CA-80CB-2A67293C33A0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6BF20B3D-11D9-44DC-95B4-D671F312888E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xmlns="" id="{1ED8EB34-A168-42BB-8B47-08A4A7EA8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1269381">
            <a:off x="9272710" y="1889016"/>
            <a:ext cx="907367" cy="1719222"/>
            <a:chOff x="3358194" y="2575240"/>
            <a:chExt cx="907367" cy="1719222"/>
          </a:xfrm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47BD90BB-3456-4C12-ABF2-334B656C06D0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0B928406-59E2-4123-AC45-3DE980DCF85C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0615ACB2-3298-4970-87BC-3236671DC0B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D05B162A-8827-474B-BFBB-9753A764A78B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E5F33DD0-DD53-473C-B821-2563D3C9B35D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EE733B20-CB26-4D21-BD6E-4C022A7129D9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82A1C4D4-5269-4944-A196-392799DC4F16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F8CEBDE6-06DA-4F50-8C62-1B7CF17233E8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B8A73E64-ECDA-4DE2-B9B6-BA1BCB93A822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BD21F412-7287-489E-ACE6-C6EC1CF7F0C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xmlns="" id="{00AA9BD7-E9D2-41E6-8EE4-5B0716154BAF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1BDE822A-1F03-423C-BCB1-983D2DF37255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0A5A9827-62BB-465A-B780-8380BED8B2A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086125E7-C9A2-462B-86F9-E0DE7C4E8A8F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4B8E0733-2EA4-4E40-B4AA-46F0615D1897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9F70616A-072C-4083-AE73-38DC408E84F1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DC96D7A3-0025-4868-9A9B-C1C0B2B5192A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917BF990-02EF-4636-BE84-6E972737273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xmlns="" id="{3A5D88F7-AB77-4365-9274-ECA4439C3993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AEB9CA5F-8FF8-423C-83E0-D18C3F54CA2C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9B1B152E-C74C-4EB6-ACAD-C140B84647F5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36C52902-4F1D-4EBA-AA34-444254298DB3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3462366D-F91A-4C05-A2A6-3FF2DEB9E756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9777434-AA67-404A-998B-60F515A23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9465122" y="3818711"/>
            <a:ext cx="1454890" cy="1386228"/>
            <a:chOff x="-68843" y="1795825"/>
            <a:chExt cx="1600379" cy="152485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5F3472A-4F4D-492E-B37D-106425C2383C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10F97A4-6F61-4396-8B2E-8B8353630E6E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0331DD1-4195-4048-A873-1DA3E5DFA3D1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463E395-4DCA-42EE-ADAE-7E7EA168A2A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E92FF6E6-6B00-47F7-A788-0A11D00C180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96448AF-349F-444F-8AAC-733E616EA3CA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89ADBAB-85BE-4C3B-8152-94FA4404DED0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EF8B5C0-6389-41B8-B019-3C55B9D9EB7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E8E7D9B-D287-4DD6-A614-54C322A3DC96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BOFFIN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xmlns="" id="{82CE91A9-4A48-43D4-B6C0-3F0E1E6E0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494745" y="2942811"/>
            <a:ext cx="1386076" cy="1386076"/>
            <a:chOff x="8928483" y="3214646"/>
            <a:chExt cx="1386076" cy="1386076"/>
          </a:xfrm>
        </p:grpSpPr>
        <p:grpSp>
          <p:nvGrpSpPr>
            <p:cNvPr id="110" name="Group 109" descr="High School Sticker Be Awesome" title="High School Sticker Be Awesome">
              <a:extLst>
                <a:ext uri="{FF2B5EF4-FFF2-40B4-BE49-F238E27FC236}">
                  <a16:creationId xmlns:a16="http://schemas.microsoft.com/office/drawing/2014/main" xmlns="" id="{CDB65CCD-C933-4981-ACD2-2BAD0FBA03B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F12D9B6B-59CD-4D74-840A-D38D0B3C105E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0E720FE2-46F9-4201-8997-C63D3AED6D40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2ECFA8E7-CBFE-45F3-9BFB-EBE547F58E3D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xmlns="" id="{99B4F697-C818-4A39-B1A5-47C483D650E2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xmlns="" id="{B185461B-B9FC-4795-AD7F-5D28EA9E71A6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xmlns="" id="{602DF0AF-60A9-40F3-A414-13A602782A83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xmlns="" id="{E32E0DD8-3C1A-407F-BC06-11F6386195A0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xmlns="" id="{4BC43656-AEC3-4633-AA3A-A32975A60771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xmlns="" id="{85DCAD12-2877-48A9-8B91-B8978AB49C64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xmlns="" id="{00E1B5C4-F9B5-4DE4-A99C-2B36DC2FDE84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xmlns="" id="{E9153048-026E-4BDF-BD5A-98503EF8B600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xmlns="" id="{C01EE476-B85B-4802-9E8F-C15C2D987901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xmlns="" id="{FB2E7281-283D-4706-9EBC-B9D62E484B6A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xmlns="" id="{86E5DFBB-76B5-4DBE-9004-2F74E651FB4A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xmlns="" id="{6B55BD57-9E22-4EE1-B5A1-CF17C599C262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xmlns="" id="{78643C3A-C602-4101-AB06-F4EE6E29D8A5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xmlns="" id="{B57CF155-313B-42A1-82F9-EF5A1650B576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xmlns="" id="{E597E6FE-2902-4A9E-8D9E-634427FD6016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xmlns="" id="{3EBC60C4-D18E-4688-9ED0-E9BD142A6A75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BC5FDC21-02F4-49BC-944C-238191FAD7B1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7B334A38-1CE0-4B61-9DA3-DD66345F22A5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2E82920E-F711-4ABD-91C2-C038A52A8FC5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xmlns="" id="{E6AD3D48-6610-41B1-9A00-5D29F4954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886633">
            <a:off x="9903581" y="2351882"/>
            <a:ext cx="1055407" cy="1055407"/>
            <a:chOff x="10320554" y="1899878"/>
            <a:chExt cx="1055407" cy="1055407"/>
          </a:xfrm>
        </p:grpSpPr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xmlns="" id="{6113C91E-398D-4AE7-8872-D93CD9005A7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xmlns="" id="{D9179421-A2EB-492F-909F-8241CCDCF5C2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xmlns="" id="{54EDB269-9160-44C0-9069-44E3799CC6B5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849A15DE-5800-455A-9DA6-CA88385D3EFD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C2A0356C-E7CB-4C9A-BE62-708AF8A40A25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B8461ECA-8927-44D6-BBA2-809FD30B0D0B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27E444FB-B6AB-463F-83A6-0BE064A9DD9E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41C5EBBF-AADB-44EC-A1FF-2A25FCCFFD54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358BCEB1-A87B-46D0-A70D-F220AB1B49A8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xmlns="" id="{45B3C769-4F45-4E73-A4C2-8527B65EF317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xmlns="" id="{2BD1D871-CF3F-4D53-9E15-080326747111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xmlns="" id="{89E6354B-8F1E-4FBD-97A2-1E60DF2A632B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xmlns="" id="{D27A9D4F-62B2-46C7-B83E-09D294ABC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10165218" y="1284952"/>
            <a:ext cx="1511898" cy="1012825"/>
            <a:chOff x="7911409" y="975790"/>
            <a:chExt cx="1511898" cy="1012825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3C73C588-9C23-4717-8714-390CC8BB9C34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6775968C-7E7D-425A-861A-90236BB2A849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5869C734-F9B8-4B3C-80DB-8C2212896C4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5CE60320-0C98-4FC2-90C4-698BBDFC86C1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xmlns="" id="{D77C3400-6B5F-4A19-81D5-09814C1977F9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accent1"/>
                  </a:solidFill>
                  <a:latin typeface="+mj-lt"/>
                </a:rPr>
                <a:t>FUNKY TUNES</a:t>
              </a:r>
              <a:endParaRPr lang="en-US" sz="10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aphicFrame>
        <p:nvGraphicFramePr>
          <p:cNvPr id="247" name="Table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19164"/>
              </p:ext>
            </p:extLst>
          </p:nvPr>
        </p:nvGraphicFramePr>
        <p:xfrm>
          <a:off x="9181310" y="6362508"/>
          <a:ext cx="2913954" cy="41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41759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3100" y="113482"/>
            <a:ext cx="48061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Example S1 timetable</a:t>
            </a:r>
          </a:p>
          <a:p>
            <a:pPr lvl="0">
              <a:defRPr/>
            </a:pPr>
            <a:endParaRPr lang="en-GB" sz="800" b="1" dirty="0" smtClean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2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Use </a:t>
            </a:r>
            <a:r>
              <a:rPr lang="en-GB" sz="2000" dirty="0">
                <a:latin typeface="Consolas" panose="020B0609020204030204" pitchFamily="49" charset="0"/>
                <a:cs typeface="Courier New" panose="02070309020205020404" pitchFamily="49" charset="0"/>
              </a:rPr>
              <a:t>this to help you complete </a:t>
            </a:r>
            <a:r>
              <a:rPr lang="en-GB" sz="2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pages </a:t>
            </a:r>
            <a:r>
              <a:rPr lang="en-GB" sz="2000" dirty="0">
                <a:latin typeface="Consolas" panose="020B0609020204030204" pitchFamily="49" charset="0"/>
                <a:cs typeface="Courier New" panose="02070309020205020404" pitchFamily="49" charset="0"/>
              </a:rPr>
              <a:t>8</a:t>
            </a:r>
            <a:r>
              <a:rPr lang="en-GB" sz="2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latin typeface="Consolas" panose="020B0609020204030204" pitchFamily="49" charset="0"/>
                <a:cs typeface="Courier New" panose="02070309020205020404" pitchFamily="49" charset="0"/>
              </a:rPr>
              <a:t>&amp; </a:t>
            </a:r>
            <a:r>
              <a:rPr lang="en-GB" sz="2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9 </a:t>
            </a:r>
            <a:r>
              <a:rPr lang="en-GB" sz="2000" dirty="0">
                <a:latin typeface="Consolas" panose="020B0609020204030204" pitchFamily="49" charset="0"/>
                <a:cs typeface="Courier New" panose="02070309020205020404" pitchFamily="49" charset="0"/>
              </a:rPr>
              <a:t>of the </a:t>
            </a:r>
            <a:r>
              <a:rPr lang="en-GB" sz="20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booklet</a:t>
            </a:r>
            <a:endParaRPr lang="en-GB" sz="20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GB" sz="24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S1 timetable</a:t>
            </a:r>
            <a:endParaRPr lang="en-GB" sz="24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73055"/>
              </p:ext>
            </p:extLst>
          </p:nvPr>
        </p:nvGraphicFramePr>
        <p:xfrm>
          <a:off x="481262" y="1379621"/>
          <a:ext cx="11296261" cy="5042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151"/>
                <a:gridCol w="559338"/>
                <a:gridCol w="1173875"/>
                <a:gridCol w="1204765"/>
                <a:gridCol w="849515"/>
                <a:gridCol w="1075216"/>
                <a:gridCol w="1257088"/>
                <a:gridCol w="787732"/>
                <a:gridCol w="1104441"/>
                <a:gridCol w="1061201"/>
                <a:gridCol w="1032939"/>
              </a:tblGrid>
              <a:tr h="477842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Reg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Interval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Lunch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7413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Corbel" panose="020B0503020204020204" pitchFamily="34" charset="0"/>
                        </a:rPr>
                        <a:t>9.00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  <a:latin typeface="Corbel" panose="020B0503020204020204" pitchFamily="34" charset="0"/>
                        </a:rPr>
                        <a:t>9.10 </a:t>
                      </a:r>
                      <a:r>
                        <a:rPr lang="en-GB" sz="1400" b="1" u="none" strike="noStrike" dirty="0">
                          <a:effectLst/>
                          <a:latin typeface="Corbel" panose="020B0503020204020204" pitchFamily="34" charset="0"/>
                        </a:rPr>
                        <a:t>- 10.00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  <a:latin typeface="Corbel" panose="020B0503020204020204" pitchFamily="34" charset="0"/>
                        </a:rPr>
                        <a:t>10.00 </a:t>
                      </a:r>
                      <a:r>
                        <a:rPr lang="en-GB" sz="1400" b="1" u="none" strike="noStrike" dirty="0">
                          <a:effectLst/>
                          <a:latin typeface="Corbel" panose="020B0503020204020204" pitchFamily="34" charset="0"/>
                        </a:rPr>
                        <a:t>- 10.50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u="none" strike="noStrike" dirty="0" smtClean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  <a:latin typeface="Corbel" panose="020B0503020204020204" pitchFamily="34" charset="0"/>
                        </a:rPr>
                        <a:t>11.05</a:t>
                      </a:r>
                      <a:r>
                        <a:rPr lang="en-GB" sz="1400" b="1" u="none" strike="noStrike" baseline="0" dirty="0" smtClean="0"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GB" sz="1400" b="1" u="none" strike="noStrike" dirty="0" smtClean="0">
                          <a:effectLst/>
                          <a:latin typeface="Corbel" panose="020B0503020204020204" pitchFamily="34" charset="0"/>
                        </a:rPr>
                        <a:t>- </a:t>
                      </a:r>
                      <a:r>
                        <a:rPr lang="en-GB" sz="1400" b="1" u="none" strike="noStrike" dirty="0">
                          <a:effectLst/>
                          <a:latin typeface="Corbel" panose="020B0503020204020204" pitchFamily="34" charset="0"/>
                        </a:rPr>
                        <a:t>11.55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  <a:latin typeface="Corbel" panose="020B0503020204020204" pitchFamily="34" charset="0"/>
                        </a:rPr>
                        <a:t>11.55 </a:t>
                      </a:r>
                      <a:r>
                        <a:rPr lang="en-GB" sz="1400" b="1" u="none" strike="noStrike" dirty="0">
                          <a:effectLst/>
                          <a:latin typeface="Corbel" panose="020B0503020204020204" pitchFamily="34" charset="0"/>
                        </a:rPr>
                        <a:t>- 12.45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u="none" strike="noStrike" dirty="0" smtClean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  <a:latin typeface="Corbel" panose="020B0503020204020204" pitchFamily="34" charset="0"/>
                        </a:rPr>
                        <a:t>1.25</a:t>
                      </a:r>
                      <a:r>
                        <a:rPr lang="en-GB" sz="1400" b="1" u="none" strike="noStrike" baseline="0" dirty="0" smtClean="0"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GB" sz="1400" b="1" u="none" strike="noStrike" dirty="0" smtClean="0">
                          <a:effectLst/>
                          <a:latin typeface="Corbel" panose="020B0503020204020204" pitchFamily="34" charset="0"/>
                        </a:rPr>
                        <a:t>- </a:t>
                      </a:r>
                      <a:r>
                        <a:rPr lang="en-GB" sz="1400" b="1" u="none" strike="noStrike" dirty="0">
                          <a:effectLst/>
                          <a:latin typeface="Corbel" panose="020B0503020204020204" pitchFamily="34" charset="0"/>
                        </a:rPr>
                        <a:t>2.15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  <a:latin typeface="Corbel" panose="020B0503020204020204" pitchFamily="34" charset="0"/>
                        </a:rPr>
                        <a:t>2.15</a:t>
                      </a:r>
                      <a:r>
                        <a:rPr lang="en-GB" sz="1400" b="1" u="none" strike="noStrike" baseline="0" dirty="0" smtClean="0"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GB" sz="1400" b="1" u="none" strike="noStrike" dirty="0" smtClean="0">
                          <a:effectLst/>
                          <a:latin typeface="Corbel" panose="020B0503020204020204" pitchFamily="34" charset="0"/>
                        </a:rPr>
                        <a:t>- </a:t>
                      </a:r>
                      <a:r>
                        <a:rPr lang="en-GB" sz="1400" b="1" u="none" strike="noStrike" dirty="0">
                          <a:effectLst/>
                          <a:latin typeface="Corbel" panose="020B0503020204020204" pitchFamily="34" charset="0"/>
                        </a:rPr>
                        <a:t>3.05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  <a:latin typeface="Corbel" panose="020B0503020204020204" pitchFamily="34" charset="0"/>
                        </a:rPr>
                        <a:t>3.05</a:t>
                      </a:r>
                      <a:r>
                        <a:rPr lang="en-GB" sz="1400" b="1" u="none" strike="noStrike" baseline="0" dirty="0" smtClean="0"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GB" sz="1400" b="1" u="none" strike="noStrike" dirty="0" smtClean="0">
                          <a:effectLst/>
                          <a:latin typeface="Corbel" panose="020B0503020204020204" pitchFamily="34" charset="0"/>
                        </a:rPr>
                        <a:t>- </a:t>
                      </a:r>
                      <a:r>
                        <a:rPr lang="en-GB" sz="1400" b="1" u="none" strike="noStrike" dirty="0">
                          <a:effectLst/>
                          <a:latin typeface="Corbel" panose="020B0503020204020204" pitchFamily="34" charset="0"/>
                        </a:rPr>
                        <a:t>3.55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8333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Monday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 </a:t>
                      </a:r>
                    </a:p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Studies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7473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smtClean="0">
                          <a:effectLst/>
                        </a:rPr>
                        <a:t>Tuesday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French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7473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smtClean="0">
                          <a:effectLst/>
                        </a:rPr>
                        <a:t>Wednesday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French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7473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smtClean="0">
                          <a:effectLst/>
                        </a:rPr>
                        <a:t>Thursday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7473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Friday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French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86" y="-13111"/>
            <a:ext cx="1114262" cy="804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97" y="23401"/>
            <a:ext cx="1015181" cy="845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38" y="30262"/>
            <a:ext cx="1087654" cy="8322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34" y="568059"/>
            <a:ext cx="1070414" cy="810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39" y="609599"/>
            <a:ext cx="1091607" cy="752301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294" y="15092"/>
            <a:ext cx="1073896" cy="778713"/>
          </a:xfrm>
          <a:prstGeom prst="rect">
            <a:avLst/>
          </a:prstGeom>
        </p:spPr>
      </p:pic>
      <p:pic>
        <p:nvPicPr>
          <p:cNvPr id="258" name="Picture 2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10" y="10432"/>
            <a:ext cx="1070414" cy="815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44" y="567585"/>
            <a:ext cx="1080431" cy="7943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84" y="580607"/>
            <a:ext cx="1089628" cy="785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590" y="580607"/>
            <a:ext cx="1103821" cy="808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33" y="50456"/>
            <a:ext cx="1016626" cy="818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09" y="251034"/>
            <a:ext cx="1046819" cy="8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xmlns="" id="{EE3E5D81-FEA3-4E36-ABF0-EB16C1A2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pic>
        <p:nvPicPr>
          <p:cNvPr id="11" name="Picture Placeholder 10" descr="stack of books" title="stack of books">
            <a:extLst>
              <a:ext uri="{FF2B5EF4-FFF2-40B4-BE49-F238E27FC236}">
                <a16:creationId xmlns:a16="http://schemas.microsoft.com/office/drawing/2014/main" xmlns="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86" y="-36354"/>
            <a:ext cx="12028678" cy="615409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76541" y="109398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6317" y="160408"/>
            <a:ext cx="82308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A Guide to making new friends</a:t>
            </a:r>
          </a:p>
          <a:p>
            <a:r>
              <a:rPr lang="en-GB" sz="3200" b="1" dirty="0" smtClean="0">
                <a:solidFill>
                  <a:srgbClr val="FF6B00"/>
                </a:solidFill>
                <a:latin typeface="Consolas" panose="020B0609020204030204" pitchFamily="49" charset="0"/>
              </a:rPr>
              <a:t>TOP TIPS!</a:t>
            </a:r>
          </a:p>
          <a:p>
            <a:endParaRPr lang="en-GB" sz="800" dirty="0" smtClean="0">
              <a:solidFill>
                <a:srgbClr val="002060"/>
              </a:solidFill>
            </a:endParaRPr>
          </a:p>
          <a:p>
            <a:endParaRPr lang="en-GB" sz="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Smile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Ask </a:t>
            </a:r>
            <a:r>
              <a:rPr lang="en-GB" sz="2400" dirty="0" smtClean="0">
                <a:solidFill>
                  <a:srgbClr val="002060"/>
                </a:solidFill>
              </a:rPr>
              <a:t>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Be kind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Join new clubs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Try new things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Accept we are all different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Be a good listener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Treat others as you expect to be treated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Avoid gossiping at the expense of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F</a:t>
            </a:r>
            <a:r>
              <a:rPr lang="en-GB" sz="2400" dirty="0" smtClean="0">
                <a:solidFill>
                  <a:srgbClr val="002060"/>
                </a:solidFill>
              </a:rPr>
              <a:t>ind out what you have in common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" y="5950087"/>
            <a:ext cx="1051559" cy="782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71" y="5950086"/>
            <a:ext cx="1063988" cy="791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50" y="5950087"/>
            <a:ext cx="1051561" cy="7820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23" y="5950086"/>
            <a:ext cx="1019312" cy="782015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16596"/>
              </p:ext>
            </p:extLst>
          </p:nvPr>
        </p:nvGraphicFramePr>
        <p:xfrm>
          <a:off x="9181310" y="6362508"/>
          <a:ext cx="2913954" cy="41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54"/>
              </a:tblGrid>
              <a:tr h="417599">
                <a:tc>
                  <a:txBody>
                    <a:bodyPr/>
                    <a:lstStyle/>
                    <a:p>
                      <a:r>
                        <a:rPr lang="en-GB" dirty="0" smtClean="0"/>
                        <a:t>ATTENDANCE MATTERS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5280286"/>
            <a:ext cx="7411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6B00"/>
                </a:solidFill>
                <a:latin typeface="Consolas" panose="020B0609020204030204" pitchFamily="49" charset="0"/>
              </a:rPr>
              <a:t>Use this to help you </a:t>
            </a:r>
            <a:r>
              <a:rPr lang="en-GB" sz="2000" b="1" dirty="0" smtClean="0">
                <a:solidFill>
                  <a:srgbClr val="FF6B00"/>
                </a:solidFill>
                <a:latin typeface="Consolas" panose="020B0609020204030204" pitchFamily="49" charset="0"/>
              </a:rPr>
              <a:t>complete p12 of </a:t>
            </a:r>
            <a:r>
              <a:rPr lang="en-GB" sz="2000" b="1" dirty="0">
                <a:solidFill>
                  <a:srgbClr val="FF6B00"/>
                </a:solidFill>
                <a:latin typeface="Consolas" panose="020B0609020204030204" pitchFamily="49" charset="0"/>
              </a:rPr>
              <a:t>the booklet</a:t>
            </a:r>
            <a:endParaRPr lang="en-GB" sz="2000" b="1" dirty="0">
              <a:solidFill>
                <a:srgbClr val="FF6B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High school presentation</Template>
  <TotalTime>0</TotalTime>
  <Words>694</Words>
  <Application>Microsoft Office PowerPoint</Application>
  <PresentationFormat>Widescreen</PresentationFormat>
  <Paragraphs>297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Bauhaus 93</vt:lpstr>
      <vt:lpstr>Calibri</vt:lpstr>
      <vt:lpstr>Candara</vt:lpstr>
      <vt:lpstr>Chiller</vt:lpstr>
      <vt:lpstr>Consolas</vt:lpstr>
      <vt:lpstr>Corbel</vt:lpstr>
      <vt:lpstr>Courier New</vt:lpstr>
      <vt:lpstr>Impact</vt:lpstr>
      <vt:lpstr>Times New Roman</vt:lpstr>
      <vt:lpstr>Viner Hand ITC</vt:lpstr>
      <vt:lpstr>Office Theme</vt:lpstr>
      <vt:lpstr>Garnock Community  Campus</vt:lpstr>
      <vt:lpstr>PowerPoint Presentation</vt:lpstr>
      <vt:lpstr>Meet our Pastoral teachers</vt:lpstr>
      <vt:lpstr>All about us…</vt:lpstr>
      <vt:lpstr>    </vt:lpstr>
      <vt:lpstr>Your story so far…  p  </vt:lpstr>
      <vt:lpstr>PowerPoint Presentation</vt:lpstr>
      <vt:lpstr>PowerPoint Presentation</vt:lpstr>
      <vt:lpstr>Large image slide</vt:lpstr>
      <vt:lpstr>PowerPoint Presentation</vt:lpstr>
      <vt:lpstr>    </vt:lpstr>
      <vt:lpstr>PowerPoint Presentation</vt:lpstr>
      <vt:lpstr>Things that  make us happy…</vt:lpstr>
      <vt:lpstr>    </vt:lpstr>
      <vt:lpstr>   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2020-05-11T09:10:31Z</dcterms:created>
  <dcterms:modified xsi:type="dcterms:W3CDTF">2020-05-22T14:49:15Z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