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73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338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23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99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17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44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427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15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25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41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78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03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51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9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40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0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78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DBD36B-9C8B-4973-A9F3-ABDB8665E065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EDBD65-EA33-4C16-A966-E5DAD0AF6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6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Social Subjects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Welcomes you to Garnock Community Campus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65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093"/>
            <a:ext cx="1171135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1" y="0"/>
            <a:ext cx="10496550" cy="61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he t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12</TotalTime>
  <Words>8</Words>
  <Application>Microsoft Office PowerPoint</Application>
  <PresentationFormat>Widescreen</PresentationFormat>
  <Paragraphs>2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Impact</vt:lpstr>
      <vt:lpstr>Main Event</vt:lpstr>
      <vt:lpstr>Social Subjects</vt:lpstr>
      <vt:lpstr>PowerPoint Presentation</vt:lpstr>
      <vt:lpstr>PowerPoint Presentation</vt:lpstr>
    </vt:vector>
  </TitlesOfParts>
  <Company>North Ayrshire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Subjects</dc:title>
  <dc:creator>JAuty</dc:creator>
  <cp:lastModifiedBy>JAuty</cp:lastModifiedBy>
  <cp:revision>2</cp:revision>
  <dcterms:created xsi:type="dcterms:W3CDTF">2020-05-27T10:06:01Z</dcterms:created>
  <dcterms:modified xsi:type="dcterms:W3CDTF">2020-05-28T08:49:51Z</dcterms:modified>
</cp:coreProperties>
</file>