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6" r:id="rId6"/>
    <p:sldId id="262" r:id="rId7"/>
    <p:sldId id="263" r:id="rId8"/>
    <p:sldId id="26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E07A-95E2-40FC-8409-0781434380A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0B629-FFB9-46D2-99BD-A0707AE1C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0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66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57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942c059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942c059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43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F2F5-F70D-413C-B855-19E9E3F04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6ECB6-1CB0-4C27-AD7D-8CBA5F0DE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5590-D285-4341-ABFA-93CDE1B5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CF21-9807-40C5-BFB7-A82C8B5C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6E112-8CAE-43F9-8F25-AF55CD4C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9CDF-D5F7-420F-A049-8B8B92C6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B24B-2A85-4038-A260-53B45B8EA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B2B68-F776-4485-A39A-6CD857CF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DE744-85E6-434C-9F86-B33CD261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842B1-7991-4B88-9C1A-3DC35AA4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4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08AA9-2489-4E24-8DAB-81BDB30A6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6EB26-4950-4C07-B91C-FF53121ED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B32A2-ECAD-41FB-AF2E-2D179331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10D99-C4D6-4E0F-B890-F6926A33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99AAB-7F04-4A6D-801C-37B9DDB1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7119-FB13-4C21-8CF1-1E0D4518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93CB8-302F-4369-950A-5D23BCE3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0830B-B019-4EB1-BD6D-B7A6F421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4E644-2BE1-4084-A6D2-134AAAE0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EB71F-E823-4711-A256-A1F2458E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CC02-1A0B-44CD-9BD2-BCE4D93E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872B6-CBD8-4836-94A9-1E213776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34E6B-41F7-4D59-AF61-E684EE90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48C4-BE03-4E5D-A585-23B54436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47FB-4676-48DA-97BA-CFC775C9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5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F4B8-E6F8-4DE2-982B-ABA1E0E9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7A0F5-6328-4616-A81B-B497E2FD3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65332-1201-4BDA-9455-9964251FB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E3B85-3C6E-4C15-B0BD-D21BAECF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AF6F6-5856-4850-9092-B01864CD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BEA4-74A7-41FA-9A1E-F304ECC2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2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8366-A0B9-4A2F-8B8E-03D462A6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D5115-8BA7-43F7-B227-136CB4E8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9321D-A4B7-43BF-82AA-C6DEC00A4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DCE0C-198D-4C4A-B2DF-8733C38DF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ED9B6-9A0F-4D7E-B3DF-D54B36D0A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04920-8F33-4916-B32A-100B72EC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6276A-7CF9-41A0-812F-88A1CBFA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806E8-ABCA-40A9-B3DD-8A6472F5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1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AD51-EFDA-4596-84E3-0B7C66EB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6C57-FA11-4CC0-8716-BD0A04B5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21A00-6FA0-4961-979B-8C2CFD47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27A27-0419-47EA-B092-B50D3D6F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7C8B8-710D-48E7-BE7B-4CC98F24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D17D3-B4C4-486B-87AD-472B5D13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57298-FEE7-401C-9CF6-9A31864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2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06E8-BB1F-4E45-B2E3-6E25E751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4F47-1AF1-483D-90D0-EC554DE7D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A6916-8AAF-4DFB-AE65-95687CEF9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C258C-FE0F-4A61-8262-78111F80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7841-4706-4AA8-8860-13931287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24036-EECB-40BA-8FE4-E976AA48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4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B0FB-537B-4DA0-80C9-205D9B4A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67ED0-DEC5-4B39-AB39-3084A2725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7B0F2-D93B-476E-89F3-D55E0C5D4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8D0D2-83D4-4F1F-BFFB-B1B0606F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EE8CB-1433-4236-9E02-87E45CE7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FA175-13E9-4A01-8BF9-077AB84D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61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44E5E-8972-4B61-AD1C-C80622B1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07F46-524F-4F9E-9FAC-FDBDC7D5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D4D11-6365-424E-8D4E-2BDCCB6D7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7E3D-3956-4414-932F-CBEACB7B8F4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1010E-08B1-4373-8E95-8DA3DA0BF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03593-ACBD-4963-AF64-306AA0434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8A04-AC93-4A0F-9D6D-F8707D05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8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referenc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D2D95DC-109E-4073-8127-AE1C94C3E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08629"/>
            <a:ext cx="12191999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P7 Transition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Language and Literacy Faculty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MFL 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All about me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5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1A5742-081A-4A29-B6C2-6E8413C39858}"/>
              </a:ext>
            </a:extLst>
          </p:cNvPr>
          <p:cNvSpPr/>
          <p:nvPr/>
        </p:nvSpPr>
        <p:spPr>
          <a:xfrm>
            <a:off x="0" y="7620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GB" sz="2800" dirty="0">
                <a:latin typeface="Comic Sans MS" panose="030F0702030302020204" pitchFamily="66" charset="0"/>
              </a:rPr>
              <a:t>Learning intentions: - We are going to be revising/learning to talk about our favourite things in French and Spanish and use our prior learning to help us to complete a treasure hunt at home!!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056D8-564F-47AB-B58F-0692DB8C6B2C}"/>
              </a:ext>
            </a:extLst>
          </p:cNvPr>
          <p:cNvSpPr/>
          <p:nvPr/>
        </p:nvSpPr>
        <p:spPr>
          <a:xfrm>
            <a:off x="0" y="172291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Before we begin we would like to see just how much you can remember from primary school from your MFL lessons… </a:t>
            </a:r>
          </a:p>
          <a:p>
            <a:pPr algn="just">
              <a:spcBef>
                <a:spcPts val="0"/>
              </a:spcBef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72" y="3429000"/>
            <a:ext cx="4709375" cy="23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	  			</a:t>
            </a:r>
            <a:r>
              <a:rPr lang="en-GB" b="1">
                <a:latin typeface="Overlock"/>
                <a:ea typeface="Overlock"/>
                <a:cs typeface="Overlock"/>
                <a:sym typeface="Overlock"/>
              </a:rPr>
              <a:t>On y va!</a:t>
            </a:r>
            <a:r>
              <a:rPr lang="en-GB"/>
              <a:t>				</a:t>
            </a:r>
            <a:endParaRPr/>
          </a:p>
        </p:txBody>
      </p:sp>
      <p:pic>
        <p:nvPicPr>
          <p:cNvPr id="179" name="Google Shape;17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814" y="4059827"/>
            <a:ext cx="2823600" cy="28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                        </a:t>
            </a:r>
            <a:endParaRPr/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4">
            <a:alphaModFix/>
          </a:blip>
          <a:srcRect t="20366" b="20819"/>
          <a:stretch/>
        </p:blipFill>
        <p:spPr>
          <a:xfrm>
            <a:off x="8544400" y="275075"/>
            <a:ext cx="3438125" cy="202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8262" y="1520085"/>
            <a:ext cx="5938844" cy="444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 txBox="1"/>
          <p:nvPr/>
        </p:nvSpPr>
        <p:spPr>
          <a:xfrm>
            <a:off x="4816699" y="3451538"/>
            <a:ext cx="13555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çais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209475" y="158368"/>
            <a:ext cx="2762939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ALL of the </a:t>
            </a:r>
            <a:r>
              <a:rPr lang="en-GB" sz="20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Fren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phrases and words that you have covered so far at Primary school? Set yourself a timer for 5 minutes and…GOOOOO!!!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8801869" y="2712873"/>
            <a:ext cx="304669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in topics that you have studied, so can you list everything that you know about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etc…?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1889" y="4358426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15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				</a:t>
            </a:r>
            <a:r>
              <a:rPr lang="en-GB" dirty="0">
                <a:latin typeface="Overlock"/>
                <a:ea typeface="Overlock"/>
                <a:cs typeface="Overlock"/>
                <a:sym typeface="Overlock"/>
              </a:rPr>
              <a:t> ¡</a:t>
            </a:r>
            <a:r>
              <a:rPr lang="en-GB" dirty="0" err="1">
                <a:latin typeface="Overlock"/>
                <a:ea typeface="Overlock"/>
                <a:cs typeface="Overlock"/>
                <a:sym typeface="Overlock"/>
              </a:rPr>
              <a:t>Vamos</a:t>
            </a:r>
            <a:r>
              <a:rPr lang="en-GB" dirty="0">
                <a:latin typeface="Overlock"/>
                <a:ea typeface="Overlock"/>
                <a:cs typeface="Overlock"/>
                <a:sym typeface="Overlock"/>
              </a:rPr>
              <a:t>!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92" name="Google Shape;192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362" t="12892" b="8878"/>
          <a:stretch/>
        </p:blipFill>
        <p:spPr>
          <a:xfrm>
            <a:off x="295178" y="4339002"/>
            <a:ext cx="2559300" cy="22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                        </a:t>
            </a:r>
            <a:endParaRPr/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4">
            <a:alphaModFix/>
          </a:blip>
          <a:srcRect t="17484" b="15500"/>
          <a:stretch/>
        </p:blipFill>
        <p:spPr>
          <a:xfrm>
            <a:off x="8939200" y="297450"/>
            <a:ext cx="2909375" cy="19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8262" y="1596668"/>
            <a:ext cx="5938844" cy="444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"/>
          <p:cNvSpPr txBox="1"/>
          <p:nvPr/>
        </p:nvSpPr>
        <p:spPr>
          <a:xfrm>
            <a:off x="4703777" y="3451537"/>
            <a:ext cx="13555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Esp</a:t>
            </a:r>
            <a:r>
              <a:rPr lang="en-GB" sz="2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añ</a:t>
            </a:r>
            <a:r>
              <a:rPr lang="en-GB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</a:t>
            </a:r>
            <a:endParaRPr sz="2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102009" y="119340"/>
            <a:ext cx="276293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ALL of the </a:t>
            </a:r>
            <a:r>
              <a:rPr lang="en-GB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</a:t>
            </a:r>
            <a:r>
              <a:rPr lang="en-GB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ani</a:t>
            </a:r>
            <a:r>
              <a:rPr lang="en-GB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phrases and words that you have covered so far at Primary school</a:t>
            </a:r>
            <a:r>
              <a:rPr lang="en-GB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 Set yourself a timer for 5 minutes and…GOOOOO!!!</a:t>
            </a:r>
            <a:endParaRPr lang="en-GB" sz="24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8801869" y="2712873"/>
            <a:ext cx="304669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in topics that you have studied, so can you list everything that you know about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etc…?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1889" y="4358426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07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1A5742-081A-4A29-B6C2-6E8413C39858}"/>
              </a:ext>
            </a:extLst>
          </p:cNvPr>
          <p:cNvSpPr/>
          <p:nvPr/>
        </p:nvSpPr>
        <p:spPr>
          <a:xfrm>
            <a:off x="0" y="7620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Phew! That took a lot of brain power to try and remember all those words! </a:t>
            </a:r>
          </a:p>
          <a:p>
            <a:pPr algn="just">
              <a:spcBef>
                <a:spcPts val="0"/>
              </a:spcBef>
            </a:pPr>
            <a:endParaRPr lang="en-GB" sz="2400" dirty="0"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Now it’s time to get creative and let us know a little bit more about you and the things you like. We would like you to create a piece of bunting that includes some of your favourite things. The next couple of slides will give you some vocabulary to help you. </a:t>
            </a:r>
          </a:p>
          <a:p>
            <a:pPr algn="just">
              <a:spcBef>
                <a:spcPts val="0"/>
              </a:spcBef>
            </a:pPr>
            <a:endParaRPr lang="en-GB" sz="2400" dirty="0"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</a:pPr>
            <a:r>
              <a:rPr lang="en-GB" sz="2400" b="1" dirty="0">
                <a:latin typeface="Comic Sans MS" panose="030F0702030302020204" pitchFamily="66" charset="0"/>
              </a:rPr>
              <a:t>Task: </a:t>
            </a: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1. Choose which language you prefer (you can do both if you’re struggling to chose.</a:t>
            </a: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2. Print, copy or draw your own bunting (see word documents attached)</a:t>
            </a: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3. Fill in your favourite things</a:t>
            </a: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4. Make it nice and colourful </a:t>
            </a: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5. Bring it to school with you when we return! </a:t>
            </a:r>
          </a:p>
          <a:p>
            <a:pPr algn="just">
              <a:spcBef>
                <a:spcPts val="0"/>
              </a:spcBef>
            </a:pPr>
            <a:endParaRPr lang="en-GB" sz="2400" dirty="0"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We will then make a class bunting that will represent all the pupils in each class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7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942c059d6_0_0"/>
          <p:cNvSpPr txBox="1">
            <a:spLocks noGrp="1"/>
          </p:cNvSpPr>
          <p:nvPr>
            <p:ph type="body" idx="1"/>
          </p:nvPr>
        </p:nvSpPr>
        <p:spPr>
          <a:xfrm>
            <a:off x="533400" y="247875"/>
            <a:ext cx="5514900" cy="63126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/>
              <a:t>Français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Matières = l’espagnol, le français, la géo, les SVT, l’EPS, l’histoire, les maths, la musique, l’anglais, l’art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Nourriture = la pizza, les nuggets de poulet, les frites, le chocolat, les bonbons, l’hamburger, le fromage, la glace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Animaux = hamster, souris, serpent, chat, chien, cochon d’Inde, lapin, lézard, cheval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Couleurs= rose, rouge, orange, jaune, vert, bleu, noir, blanc, violet</a:t>
            </a:r>
            <a:endParaRPr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35402" t="20831" r="36409" b="8336"/>
          <a:stretch/>
        </p:blipFill>
        <p:spPr>
          <a:xfrm>
            <a:off x="7462073" y="560392"/>
            <a:ext cx="4025879" cy="568756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68185" y="179473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17431" y="2107222"/>
            <a:ext cx="99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Birthday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09111" y="241971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Class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928851" y="2272731"/>
            <a:ext cx="69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Town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66196" y="2801945"/>
            <a:ext cx="13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Self-portrait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20123" y="3496668"/>
            <a:ext cx="204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My favourite things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85207" y="3795018"/>
            <a:ext cx="65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Food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85207" y="4050666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School subject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00814" y="434901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Colour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b="10842"/>
          <a:stretch/>
        </p:blipFill>
        <p:spPr>
          <a:xfrm>
            <a:off x="6675990" y="5052105"/>
            <a:ext cx="2197458" cy="16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Google Shape;205;g5942c059d6_0_0"/>
          <p:cNvSpPr txBox="1">
            <a:spLocks/>
          </p:cNvSpPr>
          <p:nvPr/>
        </p:nvSpPr>
        <p:spPr>
          <a:xfrm>
            <a:off x="6172200" y="247875"/>
            <a:ext cx="5726100" cy="6312600"/>
          </a:xfrm>
          <a:prstGeom prst="rect">
            <a:avLst/>
          </a:prstGeom>
          <a:solidFill>
            <a:srgbClr val="FFE599"/>
          </a:solidFill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/>
              <a:t>Español</a:t>
            </a:r>
            <a:r>
              <a:rPr lang="es-ES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/>
              <a:t>Asignaturas = el español, el francés, las ciencias, la historia, las matemáticas, la música, el inglés, el dibujo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/>
              <a:t>Comida= la pizza, los nuggets de pollo, las patatas fritas, el chocolate, los caramelos, las hamburguesas, el helado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/>
              <a:t>Animales = hamster, ratón, serpiente, gato, perro, cobaya, caballo, conejo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/>
              <a:t>Colores = rosa, rojo, naranja, amarillo, verde, azul, negro, blanco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387" t="19690" r="36620" b="9477"/>
          <a:stretch/>
        </p:blipFill>
        <p:spPr>
          <a:xfrm>
            <a:off x="914393" y="431019"/>
            <a:ext cx="4260501" cy="6061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242" y="182243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488" y="2134921"/>
            <a:ext cx="99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Birthday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168" y="24474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Class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253" y="2829644"/>
            <a:ext cx="13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Self-portrait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4224" y="4089480"/>
            <a:ext cx="65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Food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004" y="3781524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School subject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1518" y="437671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Colour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7646" y="2134921"/>
            <a:ext cx="69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Town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159" y="4933331"/>
            <a:ext cx="2239189" cy="16271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494290"/>
            <a:ext cx="204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My favourite things</a:t>
            </a:r>
          </a:p>
        </p:txBody>
      </p:sp>
    </p:spTree>
    <p:extLst>
      <p:ext uri="{BB962C8B-B14F-4D97-AF65-F5344CB8AC3E}">
        <p14:creationId xmlns:p14="http://schemas.microsoft.com/office/powerpoint/2010/main" val="340355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1A5742-081A-4A29-B6C2-6E8413C39858}"/>
              </a:ext>
            </a:extLst>
          </p:cNvPr>
          <p:cNvSpPr/>
          <p:nvPr/>
        </p:nvSpPr>
        <p:spPr>
          <a:xfrm>
            <a:off x="0" y="7620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We cannot wait to see your designs and find out all about the things that you like! </a:t>
            </a:r>
          </a:p>
          <a:p>
            <a:pPr algn="just">
              <a:spcBef>
                <a:spcPts val="0"/>
              </a:spcBef>
            </a:pPr>
            <a:endParaRPr lang="en-GB" sz="2400" dirty="0"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Now for the real challenge! </a:t>
            </a:r>
          </a:p>
          <a:p>
            <a:pPr algn="just">
              <a:spcBef>
                <a:spcPts val="0"/>
              </a:spcBef>
            </a:pPr>
            <a:endParaRPr lang="en-GB" sz="2400" dirty="0"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This treasure hunt challenge has been set in French as we start off S1 learning how to introduce ourselves in French. </a:t>
            </a:r>
          </a:p>
          <a:p>
            <a:pPr algn="just">
              <a:spcBef>
                <a:spcPts val="0"/>
              </a:spcBef>
            </a:pPr>
            <a:endParaRPr lang="en-GB" sz="2400" dirty="0"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Comic Sans MS" panose="030F0702030302020204" pitchFamily="66" charset="0"/>
              </a:rPr>
              <a:t>If you don’t know a lot of French and are looking for some help we suggest using the website </a:t>
            </a:r>
            <a:r>
              <a:rPr lang="en-GB" sz="2400" dirty="0">
                <a:latin typeface="Comic Sans MS" panose="030F0702030302020204" pitchFamily="66" charset="0"/>
                <a:hlinkClick r:id="rId3"/>
              </a:rPr>
              <a:t>www.wordreference.com</a:t>
            </a:r>
            <a:r>
              <a:rPr lang="en-GB" sz="2400" dirty="0">
                <a:latin typeface="Comic Sans MS" panose="030F0702030302020204" pitchFamily="66" charset="0"/>
              </a:rPr>
              <a:t> which is an online dictionary. We are looking forward to seeing what you manage to find in your homes. </a:t>
            </a:r>
          </a:p>
          <a:p>
            <a:pPr algn="just">
              <a:spcBef>
                <a:spcPts val="0"/>
              </a:spcBef>
            </a:pPr>
            <a:endParaRPr lang="en-GB" sz="2400" dirty="0"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</a:pPr>
            <a:r>
              <a:rPr lang="fr-FR" sz="2400" dirty="0">
                <a:latin typeface="Comic Sans MS" panose="030F0702030302020204" pitchFamily="66" charset="0"/>
              </a:rPr>
              <a:t>À vos marques, prêts, partez !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9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0D17BC-6C65-4E71-8F93-8FE7A37F7BA6}"/>
              </a:ext>
            </a:extLst>
          </p:cNvPr>
          <p:cNvSpPr txBox="1">
            <a:spLocks/>
          </p:cNvSpPr>
          <p:nvPr/>
        </p:nvSpPr>
        <p:spPr>
          <a:xfrm>
            <a:off x="5131808" y="304800"/>
            <a:ext cx="6281873" cy="5248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E.g. Trouve quelque chose de </a:t>
            </a:r>
            <a:r>
              <a:rPr lang="fr-FR" u="sng" dirty="0"/>
              <a:t>bleu</a:t>
            </a:r>
            <a:r>
              <a:rPr lang="fr-FR" dirty="0"/>
              <a:t> – 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blue</a:t>
            </a:r>
            <a:r>
              <a:rPr lang="fr-FR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Trouve quelque chose de </a:t>
            </a:r>
            <a:r>
              <a:rPr lang="fr-FR" u="sng" dirty="0"/>
              <a:t>blanc</a:t>
            </a:r>
            <a:r>
              <a:rPr lang="fr-FR" dirty="0"/>
              <a:t> –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Trouve quelque chose de </a:t>
            </a:r>
            <a:r>
              <a:rPr lang="fr-FR" u="sng" dirty="0"/>
              <a:t>rouge</a:t>
            </a:r>
            <a:r>
              <a:rPr lang="fr-FR" dirty="0"/>
              <a:t> –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Trouve quelque chose de </a:t>
            </a:r>
            <a:r>
              <a:rPr lang="fr-FR" u="sng" dirty="0"/>
              <a:t>jaune</a:t>
            </a:r>
            <a:r>
              <a:rPr lang="fr-FR" dirty="0"/>
              <a:t> –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Trouve quelque chose de </a:t>
            </a:r>
            <a:r>
              <a:rPr lang="fr-FR" u="sng" dirty="0"/>
              <a:t>vert</a:t>
            </a:r>
            <a:r>
              <a:rPr lang="fr-FR" dirty="0"/>
              <a:t> –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Trouve quelque chose d’</a:t>
            </a:r>
            <a:r>
              <a:rPr lang="fr-FR" u="sng" dirty="0"/>
              <a:t>orange</a:t>
            </a:r>
            <a:r>
              <a:rPr lang="fr-FR" dirty="0"/>
              <a:t> –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Trouve quelque chose du </a:t>
            </a:r>
            <a:r>
              <a:rPr lang="fr-FR" u="sng" dirty="0"/>
              <a:t>jardin</a:t>
            </a:r>
            <a:r>
              <a:rPr lang="fr-FR" dirty="0"/>
              <a:t> –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Trouve quelque chose de la </a:t>
            </a:r>
            <a:r>
              <a:rPr lang="fr-FR" u="sng" dirty="0"/>
              <a:t>chambre</a:t>
            </a:r>
            <a:r>
              <a:rPr lang="fr-FR" dirty="0"/>
              <a:t> –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Trouve quelque chose de la </a:t>
            </a:r>
            <a:r>
              <a:rPr lang="fr-FR" u="sng" dirty="0"/>
              <a:t>cuisine</a:t>
            </a:r>
            <a:r>
              <a:rPr lang="fr-FR" dirty="0"/>
              <a:t> –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Trouve quelque chose du </a:t>
            </a:r>
            <a:r>
              <a:rPr lang="fr-FR" u="sng" dirty="0"/>
              <a:t>salon</a:t>
            </a:r>
            <a:r>
              <a:rPr lang="fr-FR" dirty="0"/>
              <a:t> –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1EE31F38-B4AF-421E-8F55-F38C5760AA1F}"/>
              </a:ext>
            </a:extLst>
          </p:cNvPr>
          <p:cNvSpPr/>
          <p:nvPr/>
        </p:nvSpPr>
        <p:spPr>
          <a:xfrm rot="20822487">
            <a:off x="703562" y="1975362"/>
            <a:ext cx="3628826" cy="3614009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Have a look around your house and take a photo of each description – make a collage with all your photos. Send your work to us via Google Classroom.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Bonne chasse! 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5F7A36BA-409F-46E0-98BB-75F0C9291D5F}"/>
              </a:ext>
            </a:extLst>
          </p:cNvPr>
          <p:cNvSpPr/>
          <p:nvPr/>
        </p:nvSpPr>
        <p:spPr>
          <a:xfrm>
            <a:off x="344557" y="212035"/>
            <a:ext cx="3790121" cy="115293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 chasse au trésor dans ta maison!</a:t>
            </a:r>
            <a:endParaRPr lang="en-GB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CB1044-FD1A-4F59-9555-A105862A5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780">
            <a:off x="10074965" y="5324595"/>
            <a:ext cx="1454426" cy="14544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723D0A-0745-4EBF-9C08-1D9781C32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44" y="5425643"/>
            <a:ext cx="1252330" cy="12523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88872F-38F8-4EA6-A220-2DC745231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873" y="5355770"/>
            <a:ext cx="1612246" cy="14057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BEB2B5-2C9E-4830-BD37-8FF657E3C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08" y="5273377"/>
            <a:ext cx="1508421" cy="1508421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0C87883-F0A4-4576-B06C-0CFD2E9D6022}"/>
              </a:ext>
            </a:extLst>
          </p:cNvPr>
          <p:cNvSpPr/>
          <p:nvPr/>
        </p:nvSpPr>
        <p:spPr>
          <a:xfrm>
            <a:off x="9621078" y="556590"/>
            <a:ext cx="2226365" cy="2014331"/>
          </a:xfrm>
          <a:prstGeom prst="wedgeRect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 Tip!</a:t>
            </a:r>
          </a:p>
          <a:p>
            <a:pPr algn="ctr"/>
            <a:r>
              <a:rPr lang="en-US" dirty="0"/>
              <a:t>All of the items you need to find are either a certain colour or from a certain room in the house.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53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710</Words>
  <Application>Microsoft Office PowerPoint</Application>
  <PresentationFormat>Widescreen</PresentationFormat>
  <Paragraphs>78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Overlock</vt:lpstr>
      <vt:lpstr>Wingdings</vt:lpstr>
      <vt:lpstr>Office Theme</vt:lpstr>
      <vt:lpstr>P7 Transition   Language and Literacy Faculty  MFL   All about me </vt:lpstr>
      <vt:lpstr>PowerPoint Presentation</vt:lpstr>
      <vt:lpstr>      On y va!    </vt:lpstr>
      <vt:lpstr>     ¡Vamos!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P7 Transition   Language and Literacy Faculty   My Autobiography</dc:title>
  <dc:creator>GMorris@n-ayrshire.sch.uk</dc:creator>
  <cp:lastModifiedBy>GMorris@n-ayrshire.sch.uk</cp:lastModifiedBy>
  <cp:revision>20</cp:revision>
  <dcterms:created xsi:type="dcterms:W3CDTF">2020-05-17T09:05:12Z</dcterms:created>
  <dcterms:modified xsi:type="dcterms:W3CDTF">2020-05-21T13:40:27Z</dcterms:modified>
</cp:coreProperties>
</file>