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69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96" autoAdjust="0"/>
    <p:restoredTop sz="94660"/>
  </p:normalViewPr>
  <p:slideViewPr>
    <p:cSldViewPr snapToGrid="0">
      <p:cViewPr varScale="1">
        <p:scale>
          <a:sx n="74" d="100"/>
          <a:sy n="74" d="100"/>
        </p:scale>
        <p:origin x="6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E13F-CC71-4C5A-AA3F-9B7EEA0A13C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00E0-B691-4486-90F6-D25B433D15D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814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E13F-CC71-4C5A-AA3F-9B7EEA0A13C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00E0-B691-4486-90F6-D25B433D15D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746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E13F-CC71-4C5A-AA3F-9B7EEA0A13C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00E0-B691-4486-90F6-D25B433D15D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187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E13F-CC71-4C5A-AA3F-9B7EEA0A13C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00E0-B691-4486-90F6-D25B433D15D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934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E13F-CC71-4C5A-AA3F-9B7EEA0A13C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00E0-B691-4486-90F6-D25B433D15D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411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E13F-CC71-4C5A-AA3F-9B7EEA0A13C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00E0-B691-4486-90F6-D25B433D15D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423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E13F-CC71-4C5A-AA3F-9B7EEA0A13C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00E0-B691-4486-90F6-D25B433D15D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322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E13F-CC71-4C5A-AA3F-9B7EEA0A13C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00E0-B691-4486-90F6-D25B433D15D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23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E13F-CC71-4C5A-AA3F-9B7EEA0A13C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00E0-B691-4486-90F6-D25B433D15D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612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E13F-CC71-4C5A-AA3F-9B7EEA0A13C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00E0-B691-4486-90F6-D25B433D15D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953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E13F-CC71-4C5A-AA3F-9B7EEA0A13C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00E0-B691-4486-90F6-D25B433D15D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818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E13F-CC71-4C5A-AA3F-9B7EEA0A13C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D00E0-B691-4486-90F6-D25B433D15D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620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S1 Modern Studies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0866" y="3509963"/>
            <a:ext cx="9144000" cy="1655762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Garnock Community Campus</a:t>
            </a:r>
          </a:p>
        </p:txBody>
      </p:sp>
      <p:pic>
        <p:nvPicPr>
          <p:cNvPr id="2050" name="Picture 2" descr="Image result for modern studi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15" y="5533244"/>
            <a:ext cx="1481070" cy="119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-553791" y="5766620"/>
            <a:ext cx="4095482" cy="72433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2400" b="1" dirty="0">
                <a:ln w="10160">
                  <a:solidFill>
                    <a:srgbClr val="7030A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Garnock Modern Studies</a:t>
            </a:r>
          </a:p>
          <a:p>
            <a:pPr algn="ctr"/>
            <a:endParaRPr lang="en-US" sz="3200" b="1" dirty="0">
              <a:ln w="10160">
                <a:solidFill>
                  <a:srgbClr val="7030A0"/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1569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How old do you have to be to vote in the UK?</a:t>
            </a:r>
          </a:p>
        </p:txBody>
      </p:sp>
    </p:spTree>
    <p:extLst>
      <p:ext uri="{BB962C8B-B14F-4D97-AF65-F5344CB8AC3E}">
        <p14:creationId xmlns:p14="http://schemas.microsoft.com/office/powerpoint/2010/main" val="1267931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Give an example of Social Media</a:t>
            </a:r>
          </a:p>
        </p:txBody>
      </p:sp>
    </p:spTree>
    <p:extLst>
      <p:ext uri="{BB962C8B-B14F-4D97-AF65-F5344CB8AC3E}">
        <p14:creationId xmlns:p14="http://schemas.microsoft.com/office/powerpoint/2010/main" val="531340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Give an example of a newspaper</a:t>
            </a:r>
          </a:p>
        </p:txBody>
      </p:sp>
    </p:spTree>
    <p:extLst>
      <p:ext uri="{BB962C8B-B14F-4D97-AF65-F5344CB8AC3E}">
        <p14:creationId xmlns:p14="http://schemas.microsoft.com/office/powerpoint/2010/main" val="898262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668" y="154546"/>
            <a:ext cx="11951594" cy="6022417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Let’s see how you did….?</a:t>
            </a:r>
          </a:p>
          <a:p>
            <a:pPr marL="0" indent="0">
              <a:buNone/>
            </a:pPr>
            <a:r>
              <a:rPr lang="en-GB" dirty="0">
                <a:solidFill>
                  <a:srgbClr val="7030A0"/>
                </a:solidFill>
                <a:latin typeface="Comic Sans MS" panose="030F0702030302020204" pitchFamily="66" charset="0"/>
              </a:rPr>
              <a:t>1. Boris </a:t>
            </a:r>
            <a:r>
              <a:rPr lang="en-GB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Johnson, Prime Minister</a:t>
            </a:r>
            <a:endParaRPr lang="en-GB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7030A0"/>
                </a:solidFill>
                <a:latin typeface="Comic Sans MS" panose="030F0702030302020204" pitchFamily="66" charset="0"/>
              </a:rPr>
              <a:t>2. Nicola </a:t>
            </a:r>
            <a:r>
              <a:rPr lang="en-GB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Sturgeon, First Minister of Scotland</a:t>
            </a:r>
            <a:endParaRPr lang="en-GB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7030A0"/>
                </a:solidFill>
                <a:latin typeface="Comic Sans MS" panose="030F0702030302020204" pitchFamily="66" charset="0"/>
              </a:rPr>
              <a:t>3. Donald </a:t>
            </a:r>
            <a:r>
              <a:rPr lang="en-GB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Trump, President of the USA</a:t>
            </a:r>
            <a:endParaRPr lang="en-GB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7030A0"/>
                </a:solidFill>
                <a:latin typeface="Comic Sans MS" panose="030F0702030302020204" pitchFamily="66" charset="0"/>
              </a:rPr>
              <a:t>4. Member of Parliament</a:t>
            </a:r>
          </a:p>
          <a:p>
            <a:pPr marL="0" indent="0">
              <a:buNone/>
            </a:pPr>
            <a:r>
              <a:rPr lang="en-GB" dirty="0">
                <a:solidFill>
                  <a:srgbClr val="7030A0"/>
                </a:solidFill>
                <a:latin typeface="Comic Sans MS" panose="030F0702030302020204" pitchFamily="66" charset="0"/>
              </a:rPr>
              <a:t>5. Member of the Scottish Parliament</a:t>
            </a:r>
          </a:p>
          <a:p>
            <a:pPr marL="0" indent="0">
              <a:buNone/>
            </a:pPr>
            <a:r>
              <a:rPr lang="en-GB" dirty="0">
                <a:solidFill>
                  <a:srgbClr val="7030A0"/>
                </a:solidFill>
                <a:latin typeface="Comic Sans MS" panose="030F0702030302020204" pitchFamily="66" charset="0"/>
              </a:rPr>
              <a:t>6. A vote on a single question</a:t>
            </a:r>
          </a:p>
          <a:p>
            <a:pPr marL="0" indent="0">
              <a:buNone/>
            </a:pPr>
            <a:r>
              <a:rPr lang="en-GB" dirty="0">
                <a:solidFill>
                  <a:srgbClr val="7030A0"/>
                </a:solidFill>
                <a:latin typeface="Comic Sans MS" panose="030F0702030302020204" pitchFamily="66" charset="0"/>
              </a:rPr>
              <a:t>7. Something that people are entitled to by law</a:t>
            </a:r>
          </a:p>
          <a:p>
            <a:pPr marL="0" indent="0">
              <a:buNone/>
            </a:pPr>
            <a:r>
              <a:rPr lang="en-GB" dirty="0">
                <a:solidFill>
                  <a:srgbClr val="7030A0"/>
                </a:solidFill>
                <a:latin typeface="Comic Sans MS" panose="030F0702030302020204" pitchFamily="66" charset="0"/>
              </a:rPr>
              <a:t>8. 18 (16 in Scottish elections)</a:t>
            </a:r>
          </a:p>
          <a:p>
            <a:pPr marL="0" indent="0">
              <a:buNone/>
            </a:pPr>
            <a:r>
              <a:rPr lang="en-GB" dirty="0">
                <a:solidFill>
                  <a:srgbClr val="7030A0"/>
                </a:solidFill>
                <a:latin typeface="Comic Sans MS" panose="030F0702030302020204" pitchFamily="66" charset="0"/>
              </a:rPr>
              <a:t>9. Facebook, Twitter, Snapchat, Instagram….</a:t>
            </a:r>
          </a:p>
          <a:p>
            <a:pPr marL="0" indent="0">
              <a:buNone/>
            </a:pPr>
            <a:r>
              <a:rPr lang="en-GB" dirty="0">
                <a:solidFill>
                  <a:srgbClr val="7030A0"/>
                </a:solidFill>
                <a:latin typeface="Comic Sans MS" panose="030F0702030302020204" pitchFamily="66" charset="0"/>
              </a:rPr>
              <a:t>10. The Herald, the Sun, the Times, the Daily Record…</a:t>
            </a: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8675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Skills in Social Subjects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7030A0"/>
                </a:solidFill>
                <a:latin typeface="Comic Sans MS" panose="030F0702030302020204" pitchFamily="66" charset="0"/>
              </a:rPr>
              <a:t>In Social Subjects, we concentrate on FIVE key Skills:</a:t>
            </a:r>
          </a:p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Describe;</a:t>
            </a:r>
          </a:p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Explain;</a:t>
            </a:r>
          </a:p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Analyse;</a:t>
            </a:r>
          </a:p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Evaluate;</a:t>
            </a:r>
          </a:p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Research.</a:t>
            </a:r>
          </a:p>
          <a:p>
            <a:endParaRPr lang="en-GB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00B050"/>
                </a:solidFill>
                <a:latin typeface="Comic Sans MS" panose="030F0702030302020204" pitchFamily="66" charset="0"/>
              </a:rPr>
              <a:t>What </a:t>
            </a:r>
            <a:r>
              <a:rPr lang="en-GB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do you think </a:t>
            </a:r>
            <a:r>
              <a:rPr lang="en-GB" dirty="0">
                <a:solidFill>
                  <a:srgbClr val="00B050"/>
                </a:solidFill>
                <a:latin typeface="Comic Sans MS" panose="030F0702030302020204" pitchFamily="66" charset="0"/>
              </a:rPr>
              <a:t>they mean</a:t>
            </a:r>
            <a:r>
              <a:rPr lang="en-GB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?</a:t>
            </a:r>
            <a:endParaRPr lang="en-GB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2620" y="4091446"/>
            <a:ext cx="5283357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634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Good News!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93" y="1825625"/>
            <a:ext cx="11668259" cy="4351338"/>
          </a:xfrm>
        </p:spPr>
        <p:txBody>
          <a:bodyPr/>
          <a:lstStyle/>
          <a:p>
            <a:r>
              <a:rPr lang="en-GB" dirty="0">
                <a:solidFill>
                  <a:srgbClr val="7030A0"/>
                </a:solidFill>
                <a:latin typeface="Comic Sans MS" panose="030F0702030302020204" pitchFamily="66" charset="0"/>
              </a:rPr>
              <a:t>I would like you all to find a news story for me! During this time, the news is quite a difficult thing to watch, but it is important in Modern Studies to be up to date with current events</a:t>
            </a:r>
            <a:r>
              <a:rPr lang="en-GB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!</a:t>
            </a:r>
          </a:p>
          <a:p>
            <a:endParaRPr lang="en-GB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en-GB" dirty="0">
                <a:solidFill>
                  <a:srgbClr val="7030A0"/>
                </a:solidFill>
                <a:latin typeface="Comic Sans MS" panose="030F0702030302020204" pitchFamily="66" charset="0"/>
              </a:rPr>
              <a:t>So, I would like you to find a positive and happy news story and write about it! </a:t>
            </a:r>
            <a:endParaRPr lang="en-GB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en-GB" dirty="0">
                <a:solidFill>
                  <a:srgbClr val="7030A0"/>
                </a:solidFill>
                <a:latin typeface="Comic Sans MS" panose="030F0702030302020204" pitchFamily="66" charset="0"/>
              </a:rPr>
              <a:t>You can find this on the TV, social media, a newspaper or the internet. </a:t>
            </a:r>
          </a:p>
        </p:txBody>
      </p:sp>
    </p:spTree>
    <p:extLst>
      <p:ext uri="{BB962C8B-B14F-4D97-AF65-F5344CB8AC3E}">
        <p14:creationId xmlns:p14="http://schemas.microsoft.com/office/powerpoint/2010/main" val="1576098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Extension Task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93" y="1825624"/>
            <a:ext cx="11668259" cy="4871389"/>
          </a:xfrm>
        </p:spPr>
        <p:txBody>
          <a:bodyPr>
            <a:normAutofit/>
          </a:bodyPr>
          <a:lstStyle/>
          <a:p>
            <a:r>
              <a:rPr lang="en-GB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As an additional task, you could see how well you are able to use your DESCRIBING skills (you will need to use the Word Document that is also attached).</a:t>
            </a:r>
          </a:p>
          <a:p>
            <a:endParaRPr lang="en-GB" sz="20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en-GB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You should find someone at home to be your partner or if there are more of you, you could play in teams</a:t>
            </a:r>
            <a:r>
              <a:rPr lang="en-GB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.</a:t>
            </a:r>
          </a:p>
          <a:p>
            <a:endParaRPr lang="en-GB" sz="2000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en-GB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In each square there is something written that you must describe in as much detail as possible (making sure </a:t>
            </a:r>
            <a:r>
              <a:rPr lang="en-GB" sz="2000" u="sng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not</a:t>
            </a:r>
            <a:r>
              <a:rPr lang="en-GB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to say </a:t>
            </a:r>
            <a:r>
              <a:rPr lang="en-GB" sz="2000" u="sng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any</a:t>
            </a:r>
            <a:r>
              <a:rPr lang="en-GB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of the words </a:t>
            </a:r>
            <a:r>
              <a:rPr lang="en-GB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that are </a:t>
            </a:r>
            <a:r>
              <a:rPr lang="en-GB" sz="2000" u="sng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underlined</a:t>
            </a:r>
            <a:r>
              <a:rPr lang="en-GB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on </a:t>
            </a:r>
            <a:r>
              <a:rPr lang="en-GB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the cards!)</a:t>
            </a:r>
          </a:p>
          <a:p>
            <a:endParaRPr lang="en-GB" sz="20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en-GB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The person or team that gets the most correct answers </a:t>
            </a:r>
            <a:r>
              <a:rPr lang="en-GB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in 60 seconds wins</a:t>
            </a:r>
            <a:r>
              <a:rPr lang="en-GB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!</a:t>
            </a:r>
            <a:endParaRPr lang="en-GB" sz="20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0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Quick Quiz!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Let’s see how much you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know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about Modern Studies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…!!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991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Who is this and what is his job?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4C97313-192B-A048-AE89-702E80AC3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5867" y="2743200"/>
            <a:ext cx="2567639" cy="369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909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Who is this and what is her job?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13EF74D-EC69-5849-92E6-EA0CE400B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1848" y="2948516"/>
            <a:ext cx="3206839" cy="346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734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Who is this and what is his job?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32B07D3-AB81-E045-97C0-01C0618DA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4982" y="2851150"/>
            <a:ext cx="5006993" cy="332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359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What does </a:t>
            </a:r>
            <a:r>
              <a:rPr lang="en-GB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M.P. stand </a:t>
            </a:r>
            <a:r>
              <a:rPr lang="en-GB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for?</a:t>
            </a:r>
          </a:p>
        </p:txBody>
      </p:sp>
    </p:spTree>
    <p:extLst>
      <p:ext uri="{BB962C8B-B14F-4D97-AF65-F5344CB8AC3E}">
        <p14:creationId xmlns:p14="http://schemas.microsoft.com/office/powerpoint/2010/main" val="2385796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What does </a:t>
            </a:r>
            <a:r>
              <a:rPr lang="en-GB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M.S.P. </a:t>
            </a:r>
            <a:r>
              <a:rPr lang="en-GB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stand for?</a:t>
            </a:r>
          </a:p>
        </p:txBody>
      </p:sp>
    </p:spTree>
    <p:extLst>
      <p:ext uri="{BB962C8B-B14F-4D97-AF65-F5344CB8AC3E}">
        <p14:creationId xmlns:p14="http://schemas.microsoft.com/office/powerpoint/2010/main" val="3059649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What is a referendum?</a:t>
            </a:r>
          </a:p>
        </p:txBody>
      </p:sp>
    </p:spTree>
    <p:extLst>
      <p:ext uri="{BB962C8B-B14F-4D97-AF65-F5344CB8AC3E}">
        <p14:creationId xmlns:p14="http://schemas.microsoft.com/office/powerpoint/2010/main" val="67117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What is a human right?</a:t>
            </a:r>
          </a:p>
        </p:txBody>
      </p:sp>
    </p:spTree>
    <p:extLst>
      <p:ext uri="{BB962C8B-B14F-4D97-AF65-F5344CB8AC3E}">
        <p14:creationId xmlns:p14="http://schemas.microsoft.com/office/powerpoint/2010/main" val="75059844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416</Words>
  <Application>Microsoft Office PowerPoint</Application>
  <PresentationFormat>Widescreen</PresentationFormat>
  <Paragraphs>51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Comic Sans MS</vt:lpstr>
      <vt:lpstr>1_Office Theme</vt:lpstr>
      <vt:lpstr>S1 Modern Studies</vt:lpstr>
      <vt:lpstr>Quick Quiz!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Skills in Social Subjects</vt:lpstr>
      <vt:lpstr>Good News! </vt:lpstr>
      <vt:lpstr>Extension Task</vt:lpstr>
    </vt:vector>
  </TitlesOfParts>
  <Company>North Ayrshire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S1 Modern Studies</dc:title>
  <dc:creator>Lyndsey A. Sloan</dc:creator>
  <cp:lastModifiedBy>Lyndsey A. Sloan</cp:lastModifiedBy>
  <cp:revision>9</cp:revision>
  <dcterms:created xsi:type="dcterms:W3CDTF">2018-06-07T19:29:32Z</dcterms:created>
  <dcterms:modified xsi:type="dcterms:W3CDTF">2020-05-26T09:09:14Z</dcterms:modified>
</cp:coreProperties>
</file>